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79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3" r:id="rId11"/>
    <p:sldId id="266" r:id="rId12"/>
    <p:sldId id="267" r:id="rId13"/>
    <p:sldId id="268" r:id="rId14"/>
    <p:sldId id="265" r:id="rId15"/>
    <p:sldId id="280" r:id="rId16"/>
    <p:sldId id="269" r:id="rId17"/>
    <p:sldId id="270" r:id="rId18"/>
    <p:sldId id="271" r:id="rId19"/>
    <p:sldId id="272" r:id="rId20"/>
    <p:sldId id="273" r:id="rId21"/>
    <p:sldId id="281" r:id="rId22"/>
    <p:sldId id="274" r:id="rId23"/>
    <p:sldId id="276" r:id="rId24"/>
    <p:sldId id="275" r:id="rId25"/>
    <p:sldId id="282" r:id="rId26"/>
    <p:sldId id="277" r:id="rId27"/>
    <p:sldId id="278" r:id="rId28"/>
    <p:sldId id="283" r:id="rId29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27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4"/>
          <p:cNvGrpSpPr>
            <a:grpSpLocks/>
          </p:cNvGrpSpPr>
          <p:nvPr/>
        </p:nvGrpSpPr>
        <p:grpSpPr bwMode="auto">
          <a:xfrm>
            <a:off x="0" y="-30163"/>
            <a:ext cx="9067800" cy="6889751"/>
            <a:chOff x="0" y="-30477"/>
            <a:chExt cx="9067800" cy="6889273"/>
          </a:xfrm>
        </p:grpSpPr>
        <p:cxnSp>
          <p:nvCxnSpPr>
            <p:cNvPr id="5" name="Straight Connector 109"/>
            <p:cNvCxnSpPr/>
            <p:nvPr/>
          </p:nvCxnSpPr>
          <p:spPr>
            <a:xfrm rot="16200000" flipH="1">
              <a:off x="-14475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6"/>
            <p:cNvCxnSpPr/>
            <p:nvPr/>
          </p:nvCxnSpPr>
          <p:spPr>
            <a:xfrm rot="16200000" flipH="1">
              <a:off x="-1638062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77"/>
            <p:cNvCxnSpPr/>
            <p:nvPr/>
          </p:nvCxnSpPr>
          <p:spPr>
            <a:xfrm rot="5400000">
              <a:off x="-1485662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80"/>
            <p:cNvCxnSpPr/>
            <p:nvPr/>
          </p:nvCxnSpPr>
          <p:spPr>
            <a:xfrm rot="5400000">
              <a:off x="-3238262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81"/>
            <p:cNvCxnSpPr/>
            <p:nvPr/>
          </p:nvCxnSpPr>
          <p:spPr>
            <a:xfrm rot="16200000" flipH="1">
              <a:off x="-3314462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82"/>
            <p:cNvCxnSpPr/>
            <p:nvPr/>
          </p:nvCxnSpPr>
          <p:spPr>
            <a:xfrm rot="16200000" flipH="1">
              <a:off x="-1371362" y="2971246"/>
              <a:ext cx="6857524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83"/>
            <p:cNvCxnSpPr/>
            <p:nvPr/>
          </p:nvCxnSpPr>
          <p:spPr>
            <a:xfrm rot="16200000" flipH="1">
              <a:off x="-2819162" y="3199846"/>
              <a:ext cx="6857524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84"/>
            <p:cNvCxnSpPr/>
            <p:nvPr/>
          </p:nvCxnSpPr>
          <p:spPr>
            <a:xfrm rot="5400000">
              <a:off x="-2704862" y="3237946"/>
              <a:ext cx="6857524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85"/>
            <p:cNvCxnSpPr/>
            <p:nvPr/>
          </p:nvCxnSpPr>
          <p:spPr>
            <a:xfrm rot="16200000" flipH="1">
              <a:off x="-2133362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86"/>
            <p:cNvCxnSpPr/>
            <p:nvPr/>
          </p:nvCxnSpPr>
          <p:spPr>
            <a:xfrm rot="16200000" flipH="1">
              <a:off x="-31239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87"/>
            <p:cNvCxnSpPr/>
            <p:nvPr/>
          </p:nvCxnSpPr>
          <p:spPr>
            <a:xfrm rot="16200000" flipH="1">
              <a:off x="-18285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88"/>
            <p:cNvCxnSpPr/>
            <p:nvPr/>
          </p:nvCxnSpPr>
          <p:spPr>
            <a:xfrm rot="16200000" flipH="1">
              <a:off x="-28191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89"/>
            <p:cNvCxnSpPr/>
            <p:nvPr/>
          </p:nvCxnSpPr>
          <p:spPr>
            <a:xfrm rot="16200000" flipH="1">
              <a:off x="-2438162" y="3123646"/>
              <a:ext cx="6857524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64"/>
            <p:cNvCxnSpPr/>
            <p:nvPr/>
          </p:nvCxnSpPr>
          <p:spPr>
            <a:xfrm rot="5400000">
              <a:off x="-1731724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65"/>
            <p:cNvCxnSpPr/>
            <p:nvPr/>
          </p:nvCxnSpPr>
          <p:spPr>
            <a:xfrm rot="5400000">
              <a:off x="-1141968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68"/>
            <p:cNvCxnSpPr/>
            <p:nvPr/>
          </p:nvCxnSpPr>
          <p:spPr>
            <a:xfrm rot="5400000">
              <a:off x="-9141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72"/>
            <p:cNvCxnSpPr/>
            <p:nvPr/>
          </p:nvCxnSpPr>
          <p:spPr>
            <a:xfrm rot="5400000">
              <a:off x="-1855549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20"/>
            <p:cNvCxnSpPr/>
            <p:nvPr/>
          </p:nvCxnSpPr>
          <p:spPr>
            <a:xfrm rot="16200000" flipH="1">
              <a:off x="-2642949" y="3252233"/>
              <a:ext cx="6857524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44"/>
            <p:cNvCxnSpPr/>
            <p:nvPr/>
          </p:nvCxnSpPr>
          <p:spPr>
            <a:xfrm rot="16200000" flipH="1">
              <a:off x="-1953974" y="3325258"/>
              <a:ext cx="6857524" cy="206375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07"/>
            <p:cNvCxnSpPr/>
            <p:nvPr/>
          </p:nvCxnSpPr>
          <p:spPr>
            <a:xfrm rot="16200000" flipH="1">
              <a:off x="-23619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08"/>
            <p:cNvCxnSpPr/>
            <p:nvPr/>
          </p:nvCxnSpPr>
          <p:spPr>
            <a:xfrm rot="16200000" flipH="1">
              <a:off x="-21333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09"/>
            <p:cNvCxnSpPr/>
            <p:nvPr/>
          </p:nvCxnSpPr>
          <p:spPr>
            <a:xfrm rot="16200000" flipH="1">
              <a:off x="1067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10"/>
            <p:cNvCxnSpPr/>
            <p:nvPr/>
          </p:nvCxnSpPr>
          <p:spPr>
            <a:xfrm rot="16200000" flipH="1">
              <a:off x="8765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11"/>
            <p:cNvCxnSpPr/>
            <p:nvPr/>
          </p:nvCxnSpPr>
          <p:spPr>
            <a:xfrm rot="5400000">
              <a:off x="1028938" y="3237946"/>
              <a:ext cx="6857524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12"/>
            <p:cNvCxnSpPr/>
            <p:nvPr/>
          </p:nvCxnSpPr>
          <p:spPr>
            <a:xfrm rot="5400000">
              <a:off x="-723662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13"/>
            <p:cNvCxnSpPr/>
            <p:nvPr/>
          </p:nvCxnSpPr>
          <p:spPr>
            <a:xfrm rot="16200000" flipH="1">
              <a:off x="-799862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214"/>
            <p:cNvCxnSpPr/>
            <p:nvPr/>
          </p:nvCxnSpPr>
          <p:spPr>
            <a:xfrm rot="5400000">
              <a:off x="-152161" y="3428446"/>
              <a:ext cx="6857524" cy="3175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215"/>
            <p:cNvCxnSpPr/>
            <p:nvPr/>
          </p:nvCxnSpPr>
          <p:spPr>
            <a:xfrm rot="16200000" flipH="1">
              <a:off x="-304562" y="3199846"/>
              <a:ext cx="6857524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216"/>
            <p:cNvCxnSpPr/>
            <p:nvPr/>
          </p:nvCxnSpPr>
          <p:spPr>
            <a:xfrm rot="5400000">
              <a:off x="-190262" y="3237946"/>
              <a:ext cx="6857524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17"/>
            <p:cNvCxnSpPr/>
            <p:nvPr/>
          </p:nvCxnSpPr>
          <p:spPr>
            <a:xfrm rot="16200000" flipH="1">
              <a:off x="3812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218"/>
            <p:cNvCxnSpPr/>
            <p:nvPr/>
          </p:nvCxnSpPr>
          <p:spPr>
            <a:xfrm rot="16200000" flipH="1">
              <a:off x="-6093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219"/>
            <p:cNvCxnSpPr/>
            <p:nvPr/>
          </p:nvCxnSpPr>
          <p:spPr>
            <a:xfrm rot="16200000" flipH="1">
              <a:off x="686038" y="3352246"/>
              <a:ext cx="6857524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220"/>
            <p:cNvCxnSpPr/>
            <p:nvPr/>
          </p:nvCxnSpPr>
          <p:spPr>
            <a:xfrm rot="16200000" flipH="1">
              <a:off x="-3045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221"/>
            <p:cNvCxnSpPr/>
            <p:nvPr/>
          </p:nvCxnSpPr>
          <p:spPr>
            <a:xfrm rot="5400000">
              <a:off x="-1028462" y="3314146"/>
              <a:ext cx="6857524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222"/>
            <p:cNvCxnSpPr/>
            <p:nvPr/>
          </p:nvCxnSpPr>
          <p:spPr>
            <a:xfrm rot="5400000">
              <a:off x="782876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223"/>
            <p:cNvCxnSpPr/>
            <p:nvPr/>
          </p:nvCxnSpPr>
          <p:spPr>
            <a:xfrm rot="5400000">
              <a:off x="1372632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224"/>
            <p:cNvCxnSpPr/>
            <p:nvPr/>
          </p:nvCxnSpPr>
          <p:spPr>
            <a:xfrm rot="5400000">
              <a:off x="16004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225"/>
            <p:cNvCxnSpPr/>
            <p:nvPr/>
          </p:nvCxnSpPr>
          <p:spPr>
            <a:xfrm rot="5400000">
              <a:off x="659051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226"/>
            <p:cNvCxnSpPr/>
            <p:nvPr/>
          </p:nvCxnSpPr>
          <p:spPr>
            <a:xfrm rot="16200000" flipH="1">
              <a:off x="-128349" y="3252233"/>
              <a:ext cx="6857524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227"/>
            <p:cNvCxnSpPr/>
            <p:nvPr/>
          </p:nvCxnSpPr>
          <p:spPr>
            <a:xfrm rot="16200000" flipH="1">
              <a:off x="560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228"/>
            <p:cNvCxnSpPr/>
            <p:nvPr/>
          </p:nvCxnSpPr>
          <p:spPr>
            <a:xfrm rot="16200000" flipH="1">
              <a:off x="1526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229"/>
            <p:cNvCxnSpPr/>
            <p:nvPr/>
          </p:nvCxnSpPr>
          <p:spPr>
            <a:xfrm rot="16200000" flipH="1">
              <a:off x="3812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236"/>
            <p:cNvCxnSpPr/>
            <p:nvPr/>
          </p:nvCxnSpPr>
          <p:spPr>
            <a:xfrm rot="16200000" flipH="1">
              <a:off x="2743438" y="3352246"/>
              <a:ext cx="6857524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237"/>
            <p:cNvCxnSpPr/>
            <p:nvPr/>
          </p:nvCxnSpPr>
          <p:spPr>
            <a:xfrm rot="16200000" flipH="1">
              <a:off x="20957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238"/>
            <p:cNvCxnSpPr/>
            <p:nvPr/>
          </p:nvCxnSpPr>
          <p:spPr>
            <a:xfrm rot="5400000">
              <a:off x="27053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239"/>
            <p:cNvCxnSpPr/>
            <p:nvPr/>
          </p:nvCxnSpPr>
          <p:spPr>
            <a:xfrm rot="5400000">
              <a:off x="1829038" y="3276046"/>
              <a:ext cx="6857524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240"/>
            <p:cNvCxnSpPr/>
            <p:nvPr/>
          </p:nvCxnSpPr>
          <p:spPr>
            <a:xfrm rot="16200000" flipH="1">
              <a:off x="10670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241"/>
            <p:cNvCxnSpPr/>
            <p:nvPr/>
          </p:nvCxnSpPr>
          <p:spPr>
            <a:xfrm rot="16200000" flipH="1">
              <a:off x="23624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242"/>
            <p:cNvCxnSpPr/>
            <p:nvPr/>
          </p:nvCxnSpPr>
          <p:spPr>
            <a:xfrm rot="5400000">
              <a:off x="2646601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243"/>
            <p:cNvCxnSpPr/>
            <p:nvPr/>
          </p:nvCxnSpPr>
          <p:spPr>
            <a:xfrm rot="5400000">
              <a:off x="3049032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244"/>
            <p:cNvCxnSpPr/>
            <p:nvPr/>
          </p:nvCxnSpPr>
          <p:spPr>
            <a:xfrm rot="5400000">
              <a:off x="2895838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245"/>
            <p:cNvCxnSpPr/>
            <p:nvPr/>
          </p:nvCxnSpPr>
          <p:spPr>
            <a:xfrm rot="5400000">
              <a:off x="2389426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246"/>
            <p:cNvCxnSpPr/>
            <p:nvPr/>
          </p:nvCxnSpPr>
          <p:spPr>
            <a:xfrm rot="16200000" flipH="1">
              <a:off x="22370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247"/>
            <p:cNvCxnSpPr/>
            <p:nvPr/>
          </p:nvCxnSpPr>
          <p:spPr>
            <a:xfrm rot="16200000" flipH="1">
              <a:off x="17528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248"/>
            <p:cNvCxnSpPr/>
            <p:nvPr/>
          </p:nvCxnSpPr>
          <p:spPr>
            <a:xfrm rot="16200000" flipH="1">
              <a:off x="19814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249"/>
            <p:cNvCxnSpPr/>
            <p:nvPr/>
          </p:nvCxnSpPr>
          <p:spPr>
            <a:xfrm rot="5400000">
              <a:off x="3467338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250"/>
            <p:cNvCxnSpPr/>
            <p:nvPr/>
          </p:nvCxnSpPr>
          <p:spPr>
            <a:xfrm rot="16200000" flipH="1">
              <a:off x="3467338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251"/>
            <p:cNvCxnSpPr/>
            <p:nvPr/>
          </p:nvCxnSpPr>
          <p:spPr>
            <a:xfrm rot="5400000">
              <a:off x="4038839" y="3428446"/>
              <a:ext cx="6857524" cy="3175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252"/>
            <p:cNvCxnSpPr/>
            <p:nvPr/>
          </p:nvCxnSpPr>
          <p:spPr>
            <a:xfrm rot="16200000" flipH="1">
              <a:off x="3886438" y="3199846"/>
              <a:ext cx="6857524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253"/>
            <p:cNvCxnSpPr/>
            <p:nvPr/>
          </p:nvCxnSpPr>
          <p:spPr>
            <a:xfrm rot="5400000">
              <a:off x="4000738" y="3237946"/>
              <a:ext cx="6857524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254"/>
            <p:cNvCxnSpPr/>
            <p:nvPr/>
          </p:nvCxnSpPr>
          <p:spPr>
            <a:xfrm rot="16200000" flipH="1">
              <a:off x="45722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256"/>
            <p:cNvCxnSpPr/>
            <p:nvPr/>
          </p:nvCxnSpPr>
          <p:spPr>
            <a:xfrm rot="16200000" flipH="1">
              <a:off x="37340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257"/>
            <p:cNvCxnSpPr/>
            <p:nvPr/>
          </p:nvCxnSpPr>
          <p:spPr>
            <a:xfrm rot="5400000">
              <a:off x="3619738" y="3314146"/>
              <a:ext cx="6857524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258"/>
            <p:cNvCxnSpPr/>
            <p:nvPr/>
          </p:nvCxnSpPr>
          <p:spPr>
            <a:xfrm rot="16200000" flipH="1">
              <a:off x="4215051" y="3252233"/>
              <a:ext cx="6857524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259"/>
            <p:cNvCxnSpPr/>
            <p:nvPr/>
          </p:nvCxnSpPr>
          <p:spPr>
            <a:xfrm rot="16200000" flipH="1">
              <a:off x="4751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260"/>
            <p:cNvCxnSpPr/>
            <p:nvPr/>
          </p:nvCxnSpPr>
          <p:spPr>
            <a:xfrm rot="16200000" flipH="1">
              <a:off x="43436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261"/>
            <p:cNvCxnSpPr/>
            <p:nvPr/>
          </p:nvCxnSpPr>
          <p:spPr>
            <a:xfrm rot="16200000" flipH="1">
              <a:off x="45722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263"/>
            <p:cNvCxnSpPr/>
            <p:nvPr/>
          </p:nvCxnSpPr>
          <p:spPr>
            <a:xfrm rot="16200000" flipH="1">
              <a:off x="5258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264"/>
            <p:cNvCxnSpPr/>
            <p:nvPr/>
          </p:nvCxnSpPr>
          <p:spPr>
            <a:xfrm rot="16200000" flipH="1">
              <a:off x="50675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265"/>
            <p:cNvCxnSpPr/>
            <p:nvPr/>
          </p:nvCxnSpPr>
          <p:spPr>
            <a:xfrm rot="5400000">
              <a:off x="5219938" y="3237946"/>
              <a:ext cx="6857524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66"/>
            <p:cNvCxnSpPr/>
            <p:nvPr/>
          </p:nvCxnSpPr>
          <p:spPr>
            <a:xfrm rot="16200000" flipH="1">
              <a:off x="4877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67"/>
            <p:cNvCxnSpPr/>
            <p:nvPr/>
          </p:nvCxnSpPr>
          <p:spPr>
            <a:xfrm rot="5400000">
              <a:off x="5528707" y="3318116"/>
              <a:ext cx="6887685" cy="1905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69"/>
            <p:cNvCxnSpPr/>
            <p:nvPr/>
          </p:nvCxnSpPr>
          <p:spPr>
            <a:xfrm rot="5400000">
              <a:off x="4850051" y="3226833"/>
              <a:ext cx="6857524" cy="403225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270"/>
            <p:cNvCxnSpPr/>
            <p:nvPr/>
          </p:nvCxnSpPr>
          <p:spPr>
            <a:xfrm rot="16200000" flipH="1">
              <a:off x="4751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277"/>
            <p:cNvCxnSpPr/>
            <p:nvPr/>
          </p:nvCxnSpPr>
          <p:spPr>
            <a:xfrm rot="5400000">
              <a:off x="5562839" y="3428446"/>
              <a:ext cx="6857524" cy="3175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282"/>
            <p:cNvCxnSpPr/>
            <p:nvPr/>
          </p:nvCxnSpPr>
          <p:spPr>
            <a:xfrm rot="5400000">
              <a:off x="2552938" y="3390346"/>
              <a:ext cx="6857524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288"/>
            <p:cNvCxnSpPr/>
            <p:nvPr/>
          </p:nvCxnSpPr>
          <p:spPr>
            <a:xfrm rot="16200000" flipH="1">
              <a:off x="3048238" y="3352246"/>
              <a:ext cx="6857524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291"/>
            <p:cNvCxnSpPr/>
            <p:nvPr/>
          </p:nvCxnSpPr>
          <p:spPr>
            <a:xfrm rot="16200000" flipH="1">
              <a:off x="3238738" y="3237946"/>
              <a:ext cx="6857524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293"/>
            <p:cNvCxnSpPr/>
            <p:nvPr/>
          </p:nvCxnSpPr>
          <p:spPr>
            <a:xfrm rot="5400000">
              <a:off x="2133838" y="3276046"/>
              <a:ext cx="6857524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297"/>
            <p:cNvCxnSpPr/>
            <p:nvPr/>
          </p:nvCxnSpPr>
          <p:spPr>
            <a:xfrm rot="16200000" flipH="1">
              <a:off x="3148251" y="3252233"/>
              <a:ext cx="6857524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298"/>
            <p:cNvCxnSpPr/>
            <p:nvPr/>
          </p:nvCxnSpPr>
          <p:spPr>
            <a:xfrm rot="5400000">
              <a:off x="37721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301"/>
            <p:cNvCxnSpPr/>
            <p:nvPr/>
          </p:nvCxnSpPr>
          <p:spPr>
            <a:xfrm rot="5400000">
              <a:off x="4229338" y="2933146"/>
              <a:ext cx="6857524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306"/>
            <p:cNvCxnSpPr/>
            <p:nvPr/>
          </p:nvCxnSpPr>
          <p:spPr>
            <a:xfrm rot="16200000" flipH="1">
              <a:off x="1371044" y="3200640"/>
              <a:ext cx="6859112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9" name="Group 93"/>
          <p:cNvGrpSpPr>
            <a:grpSpLocks/>
          </p:cNvGrpSpPr>
          <p:nvPr/>
        </p:nvGrpSpPr>
        <p:grpSpPr bwMode="auto">
          <a:xfrm>
            <a:off x="0" y="2057400"/>
            <a:ext cx="4802188" cy="2820988"/>
            <a:chOff x="0" y="2057400"/>
            <a:chExt cx="4801394" cy="2820988"/>
          </a:xfrm>
        </p:grpSpPr>
        <p:cxnSp>
          <p:nvCxnSpPr>
            <p:cNvPr id="90" name="Straight Connector 116"/>
            <p:cNvCxnSpPr/>
            <p:nvPr/>
          </p:nvCxnSpPr>
          <p:spPr>
            <a:xfrm>
              <a:off x="0" y="2057400"/>
              <a:ext cx="479980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117"/>
            <p:cNvCxnSpPr/>
            <p:nvPr/>
          </p:nvCxnSpPr>
          <p:spPr>
            <a:xfrm>
              <a:off x="0" y="4876800"/>
              <a:ext cx="479980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119"/>
            <p:cNvCxnSpPr/>
            <p:nvPr/>
          </p:nvCxnSpPr>
          <p:spPr>
            <a:xfrm rot="5400000">
              <a:off x="3391694" y="3467100"/>
              <a:ext cx="2817812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/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9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B18B0-07D1-42C4-AE67-D30270F68CD9}" type="datetimeFigureOut">
              <a:rPr lang="pl-PL"/>
              <a:pPr>
                <a:defRPr/>
              </a:pPr>
              <a:t>2013-11-22</a:t>
            </a:fld>
            <a:endParaRPr lang="pl-PL"/>
          </a:p>
        </p:txBody>
      </p:sp>
      <p:sp>
        <p:nvSpPr>
          <p:cNvPr id="9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2C818-1127-40DD-B99D-42F6563F372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4C577-0605-461D-9E29-68209CE42D9D}" type="datetimeFigureOut">
              <a:rPr lang="pl-PL"/>
              <a:pPr>
                <a:defRPr/>
              </a:pPr>
              <a:t>2013-11-22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F2A79-AC99-49E6-B729-064274242AC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93330-DFEA-4206-B8CB-74F7A13C043B}" type="datetimeFigureOut">
              <a:rPr lang="pl-PL"/>
              <a:pPr>
                <a:defRPr/>
              </a:pPr>
              <a:t>2013-11-22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3259E-AE64-4FC4-880D-497A43A93BD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0773E-959F-4C55-AAD8-250DB53D4426}" type="datetimeFigureOut">
              <a:rPr lang="pl-PL"/>
              <a:pPr>
                <a:defRPr/>
              </a:pPr>
              <a:t>2013-11-22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9F1BA-F1CB-4A29-B328-C9C7C811C5A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2"/>
          <p:cNvGrpSpPr>
            <a:grpSpLocks/>
          </p:cNvGrpSpPr>
          <p:nvPr/>
        </p:nvGrpSpPr>
        <p:grpSpPr bwMode="auto">
          <a:xfrm>
            <a:off x="0" y="-30163"/>
            <a:ext cx="9067800" cy="4846638"/>
            <a:chOff x="1" y="-30477"/>
            <a:chExt cx="9067799" cy="4526277"/>
          </a:xfrm>
        </p:grpSpPr>
        <p:cxnSp>
          <p:nvCxnSpPr>
            <p:cNvPr id="5" name="Straight Connector 7"/>
            <p:cNvCxnSpPr/>
            <p:nvPr/>
          </p:nvCxnSpPr>
          <p:spPr>
            <a:xfrm rot="16200000" flipH="1">
              <a:off x="-27156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8"/>
            <p:cNvCxnSpPr/>
            <p:nvPr/>
          </p:nvCxnSpPr>
          <p:spPr>
            <a:xfrm rot="16200000" flipH="1">
              <a:off x="-462060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9"/>
            <p:cNvCxnSpPr/>
            <p:nvPr/>
          </p:nvCxnSpPr>
          <p:spPr>
            <a:xfrm rot="5400000">
              <a:off x="-309660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0"/>
            <p:cNvCxnSpPr/>
            <p:nvPr/>
          </p:nvCxnSpPr>
          <p:spPr>
            <a:xfrm rot="5400000">
              <a:off x="-2062260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1"/>
            <p:cNvCxnSpPr/>
            <p:nvPr/>
          </p:nvCxnSpPr>
          <p:spPr>
            <a:xfrm rot="16200000" flipH="1">
              <a:off x="-2138460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2"/>
            <p:cNvCxnSpPr/>
            <p:nvPr/>
          </p:nvCxnSpPr>
          <p:spPr>
            <a:xfrm rot="16200000" flipH="1">
              <a:off x="-195360" y="1785840"/>
              <a:ext cx="450552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3"/>
            <p:cNvCxnSpPr/>
            <p:nvPr/>
          </p:nvCxnSpPr>
          <p:spPr>
            <a:xfrm rot="16200000" flipH="1">
              <a:off x="-1643160" y="2014440"/>
              <a:ext cx="450552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4"/>
            <p:cNvCxnSpPr/>
            <p:nvPr/>
          </p:nvCxnSpPr>
          <p:spPr>
            <a:xfrm rot="5400000">
              <a:off x="-1528860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5"/>
            <p:cNvCxnSpPr/>
            <p:nvPr/>
          </p:nvCxnSpPr>
          <p:spPr>
            <a:xfrm rot="16200000" flipH="1">
              <a:off x="-957360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6"/>
            <p:cNvCxnSpPr/>
            <p:nvPr/>
          </p:nvCxnSpPr>
          <p:spPr>
            <a:xfrm rot="16200000" flipH="1">
              <a:off x="-194796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7"/>
            <p:cNvCxnSpPr/>
            <p:nvPr/>
          </p:nvCxnSpPr>
          <p:spPr>
            <a:xfrm rot="16200000" flipH="1">
              <a:off x="-652560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8"/>
            <p:cNvCxnSpPr/>
            <p:nvPr/>
          </p:nvCxnSpPr>
          <p:spPr>
            <a:xfrm rot="16200000" flipH="1">
              <a:off x="-164316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9"/>
            <p:cNvCxnSpPr/>
            <p:nvPr/>
          </p:nvCxnSpPr>
          <p:spPr>
            <a:xfrm rot="16200000" flipH="1">
              <a:off x="-1790370" y="2019629"/>
              <a:ext cx="4495143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0"/>
            <p:cNvCxnSpPr/>
            <p:nvPr/>
          </p:nvCxnSpPr>
          <p:spPr>
            <a:xfrm rot="5400000">
              <a:off x="-555722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1"/>
            <p:cNvCxnSpPr/>
            <p:nvPr/>
          </p:nvCxnSpPr>
          <p:spPr>
            <a:xfrm rot="5400000">
              <a:off x="34034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2"/>
            <p:cNvCxnSpPr/>
            <p:nvPr/>
          </p:nvCxnSpPr>
          <p:spPr>
            <a:xfrm rot="5400000">
              <a:off x="26184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3"/>
            <p:cNvCxnSpPr/>
            <p:nvPr/>
          </p:nvCxnSpPr>
          <p:spPr>
            <a:xfrm rot="5400000">
              <a:off x="-679547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4"/>
            <p:cNvCxnSpPr/>
            <p:nvPr/>
          </p:nvCxnSpPr>
          <p:spPr>
            <a:xfrm rot="16200000" flipH="1">
              <a:off x="-1466947" y="2066827"/>
              <a:ext cx="450552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5"/>
            <p:cNvCxnSpPr/>
            <p:nvPr/>
          </p:nvCxnSpPr>
          <p:spPr>
            <a:xfrm rot="16200000" flipH="1">
              <a:off x="-777972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6"/>
            <p:cNvCxnSpPr/>
            <p:nvPr/>
          </p:nvCxnSpPr>
          <p:spPr>
            <a:xfrm rot="16200000" flipH="1">
              <a:off x="-118596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7"/>
            <p:cNvCxnSpPr/>
            <p:nvPr/>
          </p:nvCxnSpPr>
          <p:spPr>
            <a:xfrm rot="16200000" flipH="1">
              <a:off x="-95736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8"/>
            <p:cNvCxnSpPr/>
            <p:nvPr/>
          </p:nvCxnSpPr>
          <p:spPr>
            <a:xfrm rot="16200000" flipH="1">
              <a:off x="2243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9"/>
            <p:cNvCxnSpPr/>
            <p:nvPr/>
          </p:nvCxnSpPr>
          <p:spPr>
            <a:xfrm rot="16200000" flipH="1">
              <a:off x="20525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30"/>
            <p:cNvCxnSpPr/>
            <p:nvPr/>
          </p:nvCxnSpPr>
          <p:spPr>
            <a:xfrm rot="5400000">
              <a:off x="2204939" y="2052540"/>
              <a:ext cx="450552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31"/>
            <p:cNvCxnSpPr/>
            <p:nvPr/>
          </p:nvCxnSpPr>
          <p:spPr>
            <a:xfrm rot="5400000">
              <a:off x="452340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2"/>
            <p:cNvCxnSpPr/>
            <p:nvPr/>
          </p:nvCxnSpPr>
          <p:spPr>
            <a:xfrm rot="16200000" flipH="1">
              <a:off x="376140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3"/>
            <p:cNvCxnSpPr/>
            <p:nvPr/>
          </p:nvCxnSpPr>
          <p:spPr>
            <a:xfrm rot="5400000">
              <a:off x="1024634" y="2242246"/>
              <a:ext cx="450552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4"/>
            <p:cNvCxnSpPr/>
            <p:nvPr/>
          </p:nvCxnSpPr>
          <p:spPr>
            <a:xfrm rot="16200000" flipH="1">
              <a:off x="871440" y="2014440"/>
              <a:ext cx="450552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5"/>
            <p:cNvCxnSpPr/>
            <p:nvPr/>
          </p:nvCxnSpPr>
          <p:spPr>
            <a:xfrm rot="5400000">
              <a:off x="985740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6"/>
            <p:cNvCxnSpPr/>
            <p:nvPr/>
          </p:nvCxnSpPr>
          <p:spPr>
            <a:xfrm rot="16200000" flipH="1">
              <a:off x="1557240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7"/>
            <p:cNvCxnSpPr/>
            <p:nvPr/>
          </p:nvCxnSpPr>
          <p:spPr>
            <a:xfrm rot="16200000" flipH="1">
              <a:off x="56664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8"/>
            <p:cNvCxnSpPr/>
            <p:nvPr/>
          </p:nvCxnSpPr>
          <p:spPr>
            <a:xfrm rot="16200000" flipH="1">
              <a:off x="186204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9"/>
            <p:cNvCxnSpPr/>
            <p:nvPr/>
          </p:nvCxnSpPr>
          <p:spPr>
            <a:xfrm rot="16200000" flipH="1">
              <a:off x="87144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0"/>
            <p:cNvCxnSpPr/>
            <p:nvPr/>
          </p:nvCxnSpPr>
          <p:spPr>
            <a:xfrm rot="5400000">
              <a:off x="147540" y="2128740"/>
              <a:ext cx="450552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1"/>
            <p:cNvCxnSpPr/>
            <p:nvPr/>
          </p:nvCxnSpPr>
          <p:spPr>
            <a:xfrm rot="5400000">
              <a:off x="1958878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2"/>
            <p:cNvCxnSpPr/>
            <p:nvPr/>
          </p:nvCxnSpPr>
          <p:spPr>
            <a:xfrm rot="5400000">
              <a:off x="2548633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3"/>
            <p:cNvCxnSpPr/>
            <p:nvPr/>
          </p:nvCxnSpPr>
          <p:spPr>
            <a:xfrm rot="5400000">
              <a:off x="27764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4"/>
            <p:cNvCxnSpPr/>
            <p:nvPr/>
          </p:nvCxnSpPr>
          <p:spPr>
            <a:xfrm rot="5400000">
              <a:off x="1835053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5"/>
            <p:cNvCxnSpPr/>
            <p:nvPr/>
          </p:nvCxnSpPr>
          <p:spPr>
            <a:xfrm rot="16200000" flipH="1">
              <a:off x="1047653" y="2066827"/>
              <a:ext cx="450552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6"/>
            <p:cNvCxnSpPr/>
            <p:nvPr/>
          </p:nvCxnSpPr>
          <p:spPr>
            <a:xfrm rot="16200000" flipH="1">
              <a:off x="1736628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7"/>
            <p:cNvCxnSpPr/>
            <p:nvPr/>
          </p:nvCxnSpPr>
          <p:spPr>
            <a:xfrm rot="16200000" flipH="1">
              <a:off x="132864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8"/>
            <p:cNvCxnSpPr/>
            <p:nvPr/>
          </p:nvCxnSpPr>
          <p:spPr>
            <a:xfrm rot="16200000" flipH="1">
              <a:off x="155724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9"/>
            <p:cNvCxnSpPr/>
            <p:nvPr/>
          </p:nvCxnSpPr>
          <p:spPr>
            <a:xfrm rot="16200000" flipH="1">
              <a:off x="3919439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0"/>
            <p:cNvCxnSpPr/>
            <p:nvPr/>
          </p:nvCxnSpPr>
          <p:spPr>
            <a:xfrm rot="16200000" flipH="1">
              <a:off x="32717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1"/>
            <p:cNvCxnSpPr/>
            <p:nvPr/>
          </p:nvCxnSpPr>
          <p:spPr>
            <a:xfrm rot="5400000">
              <a:off x="38813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2"/>
            <p:cNvCxnSpPr/>
            <p:nvPr/>
          </p:nvCxnSpPr>
          <p:spPr>
            <a:xfrm rot="5400000">
              <a:off x="3005039" y="2090640"/>
              <a:ext cx="4505521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3"/>
            <p:cNvCxnSpPr/>
            <p:nvPr/>
          </p:nvCxnSpPr>
          <p:spPr>
            <a:xfrm rot="16200000" flipH="1">
              <a:off x="22430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4"/>
            <p:cNvCxnSpPr/>
            <p:nvPr/>
          </p:nvCxnSpPr>
          <p:spPr>
            <a:xfrm rot="16200000" flipH="1">
              <a:off x="35384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5"/>
            <p:cNvCxnSpPr/>
            <p:nvPr/>
          </p:nvCxnSpPr>
          <p:spPr>
            <a:xfrm rot="5400000">
              <a:off x="3822602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6"/>
            <p:cNvCxnSpPr/>
            <p:nvPr/>
          </p:nvCxnSpPr>
          <p:spPr>
            <a:xfrm rot="5400000">
              <a:off x="4225033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7"/>
            <p:cNvCxnSpPr/>
            <p:nvPr/>
          </p:nvCxnSpPr>
          <p:spPr>
            <a:xfrm rot="5400000">
              <a:off x="4071839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8"/>
            <p:cNvCxnSpPr/>
            <p:nvPr/>
          </p:nvCxnSpPr>
          <p:spPr>
            <a:xfrm rot="5400000">
              <a:off x="3565427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9"/>
            <p:cNvCxnSpPr/>
            <p:nvPr/>
          </p:nvCxnSpPr>
          <p:spPr>
            <a:xfrm rot="16200000" flipH="1">
              <a:off x="34130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0"/>
            <p:cNvCxnSpPr/>
            <p:nvPr/>
          </p:nvCxnSpPr>
          <p:spPr>
            <a:xfrm rot="16200000" flipH="1">
              <a:off x="2928839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1"/>
            <p:cNvCxnSpPr/>
            <p:nvPr/>
          </p:nvCxnSpPr>
          <p:spPr>
            <a:xfrm rot="16200000" flipH="1">
              <a:off x="30812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62"/>
            <p:cNvCxnSpPr/>
            <p:nvPr/>
          </p:nvCxnSpPr>
          <p:spPr>
            <a:xfrm rot="5400000">
              <a:off x="4643339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3"/>
            <p:cNvCxnSpPr/>
            <p:nvPr/>
          </p:nvCxnSpPr>
          <p:spPr>
            <a:xfrm rot="16200000" flipH="1">
              <a:off x="4643339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4"/>
            <p:cNvCxnSpPr/>
            <p:nvPr/>
          </p:nvCxnSpPr>
          <p:spPr>
            <a:xfrm rot="5400000">
              <a:off x="5215633" y="2242246"/>
              <a:ext cx="450552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5"/>
            <p:cNvCxnSpPr/>
            <p:nvPr/>
          </p:nvCxnSpPr>
          <p:spPr>
            <a:xfrm rot="16200000" flipH="1">
              <a:off x="5062439" y="2014440"/>
              <a:ext cx="450552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6"/>
            <p:cNvCxnSpPr/>
            <p:nvPr/>
          </p:nvCxnSpPr>
          <p:spPr>
            <a:xfrm rot="5400000">
              <a:off x="5176739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7"/>
            <p:cNvCxnSpPr/>
            <p:nvPr/>
          </p:nvCxnSpPr>
          <p:spPr>
            <a:xfrm rot="16200000" flipH="1">
              <a:off x="57482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8"/>
            <p:cNvCxnSpPr/>
            <p:nvPr/>
          </p:nvCxnSpPr>
          <p:spPr>
            <a:xfrm rot="16200000" flipH="1">
              <a:off x="49100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9"/>
            <p:cNvCxnSpPr/>
            <p:nvPr/>
          </p:nvCxnSpPr>
          <p:spPr>
            <a:xfrm rot="5400000">
              <a:off x="4795739" y="2128740"/>
              <a:ext cx="450552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0"/>
            <p:cNvCxnSpPr/>
            <p:nvPr/>
          </p:nvCxnSpPr>
          <p:spPr>
            <a:xfrm rot="16200000" flipH="1">
              <a:off x="5391052" y="2066827"/>
              <a:ext cx="450552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1"/>
            <p:cNvCxnSpPr/>
            <p:nvPr/>
          </p:nvCxnSpPr>
          <p:spPr>
            <a:xfrm rot="16200000" flipH="1">
              <a:off x="59276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2"/>
            <p:cNvCxnSpPr/>
            <p:nvPr/>
          </p:nvCxnSpPr>
          <p:spPr>
            <a:xfrm rot="16200000" flipH="1">
              <a:off x="55196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3"/>
            <p:cNvCxnSpPr/>
            <p:nvPr/>
          </p:nvCxnSpPr>
          <p:spPr>
            <a:xfrm rot="16200000" flipH="1">
              <a:off x="57482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4"/>
            <p:cNvCxnSpPr/>
            <p:nvPr/>
          </p:nvCxnSpPr>
          <p:spPr>
            <a:xfrm rot="16200000" flipH="1">
              <a:off x="6434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5"/>
            <p:cNvCxnSpPr/>
            <p:nvPr/>
          </p:nvCxnSpPr>
          <p:spPr>
            <a:xfrm rot="16200000" flipH="1">
              <a:off x="62435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6"/>
            <p:cNvCxnSpPr/>
            <p:nvPr/>
          </p:nvCxnSpPr>
          <p:spPr>
            <a:xfrm rot="5400000">
              <a:off x="63959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7"/>
            <p:cNvCxnSpPr/>
            <p:nvPr/>
          </p:nvCxnSpPr>
          <p:spPr>
            <a:xfrm rot="16200000" flipH="1">
              <a:off x="6053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8"/>
            <p:cNvCxnSpPr/>
            <p:nvPr/>
          </p:nvCxnSpPr>
          <p:spPr>
            <a:xfrm rot="5400000">
              <a:off x="6709412" y="2137412"/>
              <a:ext cx="4526277" cy="1905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9"/>
            <p:cNvCxnSpPr/>
            <p:nvPr/>
          </p:nvCxnSpPr>
          <p:spPr>
            <a:xfrm rot="5400000">
              <a:off x="6026052" y="2041427"/>
              <a:ext cx="4505521" cy="403225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80"/>
            <p:cNvCxnSpPr/>
            <p:nvPr/>
          </p:nvCxnSpPr>
          <p:spPr>
            <a:xfrm rot="16200000" flipH="1">
              <a:off x="59276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81"/>
            <p:cNvCxnSpPr/>
            <p:nvPr/>
          </p:nvCxnSpPr>
          <p:spPr>
            <a:xfrm rot="5400000">
              <a:off x="6738840" y="2241452"/>
              <a:ext cx="4505521" cy="3175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82"/>
            <p:cNvCxnSpPr/>
            <p:nvPr/>
          </p:nvCxnSpPr>
          <p:spPr>
            <a:xfrm rot="5400000">
              <a:off x="3728939" y="2204940"/>
              <a:ext cx="450552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3"/>
            <p:cNvCxnSpPr/>
            <p:nvPr/>
          </p:nvCxnSpPr>
          <p:spPr>
            <a:xfrm rot="16200000" flipH="1">
              <a:off x="4224239" y="2166840"/>
              <a:ext cx="450552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4"/>
            <p:cNvCxnSpPr/>
            <p:nvPr/>
          </p:nvCxnSpPr>
          <p:spPr>
            <a:xfrm rot="16200000" flipH="1">
              <a:off x="4414739" y="2052540"/>
              <a:ext cx="450552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5"/>
            <p:cNvCxnSpPr/>
            <p:nvPr/>
          </p:nvCxnSpPr>
          <p:spPr>
            <a:xfrm rot="5400000">
              <a:off x="3309839" y="2090640"/>
              <a:ext cx="450552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6"/>
            <p:cNvCxnSpPr/>
            <p:nvPr/>
          </p:nvCxnSpPr>
          <p:spPr>
            <a:xfrm rot="16200000" flipH="1">
              <a:off x="4324252" y="2066827"/>
              <a:ext cx="450552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7"/>
            <p:cNvCxnSpPr/>
            <p:nvPr/>
          </p:nvCxnSpPr>
          <p:spPr>
            <a:xfrm rot="5400000">
              <a:off x="49481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8"/>
            <p:cNvCxnSpPr/>
            <p:nvPr/>
          </p:nvCxnSpPr>
          <p:spPr>
            <a:xfrm rot="5400000">
              <a:off x="5405339" y="1747740"/>
              <a:ext cx="450552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9"/>
            <p:cNvCxnSpPr/>
            <p:nvPr/>
          </p:nvCxnSpPr>
          <p:spPr>
            <a:xfrm rot="16200000" flipH="1">
              <a:off x="25478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93"/>
          <p:cNvSpPr/>
          <p:nvPr/>
        </p:nvSpPr>
        <p:spPr>
          <a:xfrm>
            <a:off x="0" y="4311650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9" name="Straight Connector 95"/>
          <p:cNvCxnSpPr/>
          <p:nvPr/>
        </p:nvCxnSpPr>
        <p:spPr>
          <a:xfrm>
            <a:off x="0" y="438785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96"/>
          <p:cNvCxnSpPr/>
          <p:nvPr/>
        </p:nvCxnSpPr>
        <p:spPr>
          <a:xfrm>
            <a:off x="0" y="6138863"/>
            <a:ext cx="9144000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5FEB9-407C-4265-BF0C-52A2A3967392}" type="datetimeFigureOut">
              <a:rPr lang="pl-PL"/>
              <a:pPr>
                <a:defRPr/>
              </a:pPr>
              <a:t>2013-11-22</a:t>
            </a:fld>
            <a:endParaRPr lang="pl-PL"/>
          </a:p>
        </p:txBody>
      </p:sp>
      <p:sp>
        <p:nvSpPr>
          <p:cNvPr id="92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3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A4548-F18D-4757-B9C7-13138271638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71BFB-7478-4404-B735-5B2DB2178D42}" type="datetimeFigureOut">
              <a:rPr lang="pl-PL"/>
              <a:pPr>
                <a:defRPr/>
              </a:pPr>
              <a:t>2013-11-22</a:t>
            </a:fld>
            <a:endParaRPr lang="pl-P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F36B0-7826-42BF-8F76-BF4922F9E5C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2917E-1A6D-4ED8-82F7-2F99A10664B6}" type="datetimeFigureOut">
              <a:rPr lang="pl-PL"/>
              <a:pPr>
                <a:defRPr/>
              </a:pPr>
              <a:t>2013-11-22</a:t>
            </a:fld>
            <a:endParaRPr lang="pl-PL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DB624-D1D4-415C-8BAE-E92983C701B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77B46-0C74-4B9E-A015-4E98357A0775}" type="datetimeFigureOut">
              <a:rPr lang="pl-PL"/>
              <a:pPr>
                <a:defRPr/>
              </a:pPr>
              <a:t>2013-11-22</a:t>
            </a:fld>
            <a:endParaRPr lang="pl-PL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42312-BA27-44C4-A192-C34B5DF4EA2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C1F67-08E8-464F-83E5-D0AEFA211943}" type="datetimeFigureOut">
              <a:rPr lang="pl-PL"/>
              <a:pPr>
                <a:defRPr/>
              </a:pPr>
              <a:t>2013-11-22</a:t>
            </a:fld>
            <a:endParaRPr lang="pl-PL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17C64-320D-4672-BA82-7F5877190A3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/>
          <p:cNvSpPr/>
          <p:nvPr/>
        </p:nvSpPr>
        <p:spPr>
          <a:xfrm>
            <a:off x="0" y="1563688"/>
            <a:ext cx="2762250" cy="33131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38"/>
          <p:cNvCxnSpPr/>
          <p:nvPr/>
        </p:nvCxnSpPr>
        <p:spPr>
          <a:xfrm rot="5400000">
            <a:off x="1127919" y="3221832"/>
            <a:ext cx="3017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40"/>
          <p:cNvCxnSpPr/>
          <p:nvPr/>
        </p:nvCxnSpPr>
        <p:spPr>
          <a:xfrm>
            <a:off x="0" y="1712913"/>
            <a:ext cx="2651125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42"/>
          <p:cNvCxnSpPr/>
          <p:nvPr/>
        </p:nvCxnSpPr>
        <p:spPr>
          <a:xfrm>
            <a:off x="0" y="4733925"/>
            <a:ext cx="2651125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6DCC3-3A46-4ED4-B844-23026A841998}" type="datetimeFigureOut">
              <a:rPr lang="pl-PL"/>
              <a:pPr>
                <a:defRPr/>
              </a:pPr>
              <a:t>2013-11-22</a:t>
            </a:fld>
            <a:endParaRPr lang="pl-PL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9AE94-E65A-45CC-8A2F-829C9733DF7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/>
          <p:cNvSpPr/>
          <p:nvPr/>
        </p:nvSpPr>
        <p:spPr>
          <a:xfrm>
            <a:off x="0" y="1563688"/>
            <a:ext cx="2762250" cy="33131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33"/>
          <p:cNvCxnSpPr/>
          <p:nvPr/>
        </p:nvCxnSpPr>
        <p:spPr>
          <a:xfrm rot="5400000">
            <a:off x="1127919" y="3221832"/>
            <a:ext cx="3017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4"/>
          <p:cNvCxnSpPr/>
          <p:nvPr/>
        </p:nvCxnSpPr>
        <p:spPr>
          <a:xfrm>
            <a:off x="0" y="1712913"/>
            <a:ext cx="2651125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9"/>
          <p:cNvCxnSpPr/>
          <p:nvPr/>
        </p:nvCxnSpPr>
        <p:spPr>
          <a:xfrm>
            <a:off x="0" y="4733925"/>
            <a:ext cx="2651125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/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EC336-C890-45C4-8595-71347442F996}" type="datetimeFigureOut">
              <a:rPr lang="pl-PL"/>
              <a:pPr>
                <a:defRPr/>
              </a:pPr>
              <a:t>2013-11-22</a:t>
            </a:fld>
            <a:endParaRPr lang="pl-PL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8C998-F0A2-4253-92DA-7BAEC635ADF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225" y="136525"/>
            <a:ext cx="8869363" cy="658495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19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DE7D16-D91F-4639-8F9F-A4AE7900B1D2}" type="datetimeFigureOut">
              <a:rPr lang="pl-PL"/>
              <a:pPr>
                <a:defRPr/>
              </a:pPr>
              <a:t>2013-11-22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0513" y="6311900"/>
            <a:ext cx="34829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19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9A7559-BCEB-487C-A8F6-1DA3BEA9161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6" r:id="rId1"/>
    <p:sldLayoutId id="2147483755" r:id="rId2"/>
    <p:sldLayoutId id="2147483757" r:id="rId3"/>
    <p:sldLayoutId id="2147483754" r:id="rId4"/>
    <p:sldLayoutId id="2147483753" r:id="rId5"/>
    <p:sldLayoutId id="2147483752" r:id="rId6"/>
    <p:sldLayoutId id="2147483751" r:id="rId7"/>
    <p:sldLayoutId id="2147483758" r:id="rId8"/>
    <p:sldLayoutId id="2147483759" r:id="rId9"/>
    <p:sldLayoutId id="2147483750" r:id="rId10"/>
    <p:sldLayoutId id="2147483749" r:id="rId11"/>
  </p:sldLayoutIdLst>
  <p:txStyles>
    <p:titleStyle>
      <a:lvl1pPr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 kern="1200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rgbClr val="FFFEFE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FFEFE"/>
          </a:solidFill>
          <a:latin typeface="Tw Cen MT"/>
        </a:defRPr>
      </a:lvl2pPr>
      <a:lvl3pPr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FFEFE"/>
          </a:solidFill>
          <a:latin typeface="Tw Cen MT"/>
        </a:defRPr>
      </a:lvl3pPr>
      <a:lvl4pPr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FFEFE"/>
          </a:solidFill>
          <a:latin typeface="Tw Cen MT"/>
        </a:defRPr>
      </a:lvl4pPr>
      <a:lvl5pPr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FFEFE"/>
          </a:solidFill>
          <a:latin typeface="Tw Cen MT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FFEFE"/>
          </a:solidFill>
          <a:latin typeface="Tw Cen MT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FFEFE"/>
          </a:solidFill>
          <a:latin typeface="Tw Cen MT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FFEFE"/>
          </a:solidFill>
          <a:latin typeface="Tw Cen MT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FFEFE"/>
          </a:solidFill>
          <a:latin typeface="Tw Cen MT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95A4DE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ct val="0"/>
        </a:spcAft>
        <a:buClr>
          <a:srgbClr val="95A4DE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7450" indent="-228600" algn="l" rtl="0" fontAlgn="base">
        <a:spcBef>
          <a:spcPct val="20000"/>
        </a:spcBef>
        <a:spcAft>
          <a:spcPct val="0"/>
        </a:spcAft>
        <a:buClr>
          <a:srgbClr val="A7EA5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rgbClr val="5DCEAF"/>
        </a:buClr>
        <a:buFont typeface="Arial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C:\Users\Oskar\Desktop\Comenius1\74519_225923060910591_2049587749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-7938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45546" y="-29732"/>
            <a:ext cx="8229600" cy="18288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pl-PL" sz="6000" dirty="0" smtClean="0">
                <a:solidFill>
                  <a:schemeClr val="tx1"/>
                </a:solidFill>
                <a:latin typeface="Candara" panose="020E0502030303020204" pitchFamily="34" charset="0"/>
              </a:rPr>
              <a:t>COMENIUS MEETING</a:t>
            </a:r>
            <a:endParaRPr lang="pl-PL" sz="60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60488" y="5105400"/>
            <a:ext cx="6400800" cy="1752600"/>
          </a:xfrm>
        </p:spPr>
        <p:txBody>
          <a:bodyPr rtlCol="0"/>
          <a:lstStyle/>
          <a:p>
            <a:pPr algn="ctr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pl-PL" sz="3200" dirty="0" err="1" smtClean="0">
                <a:latin typeface="+mj-lt"/>
              </a:rPr>
              <a:t>October</a:t>
            </a:r>
            <a:r>
              <a:rPr lang="pl-PL" sz="3200" dirty="0" smtClean="0">
                <a:latin typeface="+mj-lt"/>
              </a:rPr>
              <a:t> 2013</a:t>
            </a:r>
          </a:p>
          <a:p>
            <a:pPr algn="ctr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pl-PL" sz="3200" dirty="0" smtClean="0">
                <a:latin typeface="+mj-lt"/>
              </a:rPr>
              <a:t>Poland</a:t>
            </a:r>
          </a:p>
          <a:p>
            <a:pPr algn="ctr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pl-PL" sz="3200" dirty="0" smtClean="0">
                <a:latin typeface="+mj-lt"/>
              </a:rPr>
              <a:t>22-24.10.13r.</a:t>
            </a:r>
          </a:p>
          <a:p>
            <a:pPr algn="ctr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endParaRPr lang="pl-PL" sz="3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-531440"/>
            <a:ext cx="10225136" cy="136815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</a:rPr>
              <a:t>Then we </a:t>
            </a:r>
            <a:r>
              <a:rPr lang="pl-PL" sz="32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</a:rPr>
              <a:t>had</a:t>
            </a:r>
            <a:r>
              <a:rPr lang="pl-PL" sz="3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</a:rPr>
              <a:t> a </a:t>
            </a:r>
            <a:r>
              <a:rPr lang="pl-PL" sz="32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</a:rPr>
              <a:t>little</a:t>
            </a:r>
            <a:r>
              <a:rPr lang="pl-PL" sz="3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</a:rPr>
              <a:t> bit of </a:t>
            </a:r>
            <a:r>
              <a:rPr lang="pl-PL" sz="32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</a:rPr>
              <a:t>entertainment</a:t>
            </a:r>
            <a:endParaRPr lang="pl-PL" sz="3200" dirty="0">
              <a:solidFill>
                <a:schemeClr val="accent2">
                  <a:lumMod val="60000"/>
                  <a:lumOff val="40000"/>
                </a:schemeClr>
              </a:solidFill>
              <a:latin typeface="Cooper Black" panose="0208090404030B020404" pitchFamily="18" charset="0"/>
            </a:endParaRPr>
          </a:p>
        </p:txBody>
      </p:sp>
      <p:sp>
        <p:nvSpPr>
          <p:cNvPr id="22530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5122" name="Picture 2" descr="C:\Users\Oskar\Desktop\Comenius Polska\dzień 2 - 22.10.2013\DSC_0138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51520" y="973087"/>
            <a:ext cx="8640960" cy="578504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0952" y="142183"/>
            <a:ext cx="8229600" cy="652934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</a:rPr>
              <a:t>A </a:t>
            </a:r>
            <a:r>
              <a:rPr lang="pl-PL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</a:rPr>
              <a:t>little</a:t>
            </a:r>
            <a:r>
              <a:rPr lang="pl-PL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</a:rPr>
              <a:t> disco…</a:t>
            </a:r>
            <a:endParaRPr lang="pl-PL" dirty="0">
              <a:solidFill>
                <a:schemeClr val="accent2">
                  <a:lumMod val="60000"/>
                  <a:lumOff val="40000"/>
                </a:schemeClr>
              </a:solidFill>
              <a:latin typeface="Cooper Black" panose="0208090404030B020404" pitchFamily="18" charset="0"/>
            </a:endParaRPr>
          </a:p>
        </p:txBody>
      </p:sp>
      <p:sp>
        <p:nvSpPr>
          <p:cNvPr id="23554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8194" name="Picture 2" descr="C:\Users\Oskar\Desktop\Comenius Polska\dzień 2 - 22.10.2013\DSC_0176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51520" y="764704"/>
            <a:ext cx="8748464" cy="58570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Oskar\Desktop\Comenius Polska\dzień 2 - 22.10.2013\DSC_0263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755576" y="620688"/>
            <a:ext cx="4536147" cy="303691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pole tekstowe 3"/>
          <p:cNvSpPr txBox="1"/>
          <p:nvPr/>
        </p:nvSpPr>
        <p:spPr>
          <a:xfrm>
            <a:off x="5508625" y="984250"/>
            <a:ext cx="3384550" cy="283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pl-PL" sz="3600" dirty="0">
                <a:solidFill>
                  <a:srgbClr val="9EE0F8"/>
                </a:solidFill>
                <a:latin typeface="Cooper Black" pitchFamily="18" charset="0"/>
              </a:rPr>
              <a:t>…and </a:t>
            </a:r>
            <a:r>
              <a:rPr lang="pl-PL" sz="3600" dirty="0" err="1">
                <a:solidFill>
                  <a:srgbClr val="9EE0F8"/>
                </a:solidFill>
                <a:latin typeface="Cooper Black" pitchFamily="18" charset="0"/>
              </a:rPr>
              <a:t>then</a:t>
            </a:r>
            <a:r>
              <a:rPr lang="pl-PL" sz="3600" dirty="0">
                <a:solidFill>
                  <a:srgbClr val="9EE0F8"/>
                </a:solidFill>
                <a:latin typeface="Cooper Black" pitchFamily="18" charset="0"/>
              </a:rPr>
              <a:t> </a:t>
            </a:r>
            <a:r>
              <a:rPr lang="pl-PL" sz="3600" dirty="0" err="1">
                <a:solidFill>
                  <a:srgbClr val="9EE0F8"/>
                </a:solidFill>
                <a:latin typeface="Cooper Black" pitchFamily="18" charset="0"/>
              </a:rPr>
              <a:t>working</a:t>
            </a:r>
            <a:r>
              <a:rPr lang="pl-PL" sz="3600" dirty="0">
                <a:solidFill>
                  <a:srgbClr val="9EE0F8"/>
                </a:solidFill>
                <a:latin typeface="Cooper Black" pitchFamily="18" charset="0"/>
              </a:rPr>
              <a:t> on </a:t>
            </a:r>
            <a:r>
              <a:rPr lang="pl-PL" sz="3600" dirty="0" err="1">
                <a:solidFill>
                  <a:srgbClr val="9EE0F8"/>
                </a:solidFill>
                <a:latin typeface="Cooper Black" pitchFamily="18" charset="0"/>
              </a:rPr>
              <a:t>project</a:t>
            </a:r>
            <a:r>
              <a:rPr lang="pl-PL" sz="3600" dirty="0">
                <a:solidFill>
                  <a:srgbClr val="9EE0F8"/>
                </a:solidFill>
                <a:latin typeface="Cooper Black" pitchFamily="18" charset="0"/>
              </a:rPr>
              <a:t>: „</a:t>
            </a:r>
            <a:r>
              <a:rPr lang="pl-PL" sz="3600" dirty="0" err="1" smtClean="0">
                <a:solidFill>
                  <a:srgbClr val="9EE0F8"/>
                </a:solidFill>
                <a:latin typeface="Cooper Black" pitchFamily="18" charset="0"/>
              </a:rPr>
              <a:t>Schools</a:t>
            </a:r>
            <a:r>
              <a:rPr lang="pl-PL" sz="3600" dirty="0" smtClean="0">
                <a:solidFill>
                  <a:srgbClr val="9EE0F8"/>
                </a:solidFill>
                <a:latin typeface="Cooper Black" pitchFamily="18" charset="0"/>
              </a:rPr>
              <a:t> </a:t>
            </a:r>
            <a:r>
              <a:rPr lang="pl-PL" sz="3600" dirty="0">
                <a:solidFill>
                  <a:srgbClr val="9EE0F8"/>
                </a:solidFill>
                <a:latin typeface="Cooper Black" pitchFamily="18" charset="0"/>
              </a:rPr>
              <a:t>on </a:t>
            </a:r>
            <a:r>
              <a:rPr lang="pl-PL" sz="3600" dirty="0" err="1">
                <a:solidFill>
                  <a:srgbClr val="9EE0F8"/>
                </a:solidFill>
                <a:latin typeface="Cooper Black" pitchFamily="18" charset="0"/>
              </a:rPr>
              <a:t>the</a:t>
            </a:r>
            <a:r>
              <a:rPr lang="pl-PL" sz="3600" dirty="0">
                <a:solidFill>
                  <a:srgbClr val="9EE0F8"/>
                </a:solidFill>
                <a:latin typeface="Cooper Black" pitchFamily="18" charset="0"/>
              </a:rPr>
              <a:t> </a:t>
            </a:r>
            <a:r>
              <a:rPr lang="pl-PL" sz="3600" dirty="0" err="1">
                <a:solidFill>
                  <a:srgbClr val="9EE0F8"/>
                </a:solidFill>
                <a:latin typeface="Cooper Black" pitchFamily="18" charset="0"/>
              </a:rPr>
              <a:t>move</a:t>
            </a:r>
            <a:r>
              <a:rPr lang="pl-PL" sz="3600" dirty="0">
                <a:solidFill>
                  <a:srgbClr val="9EE0F8"/>
                </a:solidFill>
                <a:latin typeface="Cooper Black" pitchFamily="18" charset="0"/>
              </a:rPr>
              <a:t>”</a:t>
            </a:r>
          </a:p>
        </p:txBody>
      </p:sp>
      <p:pic>
        <p:nvPicPr>
          <p:cNvPr id="9219" name="Picture 3" descr="C:\Users\Oskar\Desktop\Comenius Polska\dzień 2 - 22.10.2013\DSC_0246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648771" y="3795220"/>
            <a:ext cx="4257702" cy="285049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5" name="pole tekstowe 4"/>
          <p:cNvSpPr txBox="1"/>
          <p:nvPr/>
        </p:nvSpPr>
        <p:spPr>
          <a:xfrm>
            <a:off x="395288" y="4284663"/>
            <a:ext cx="4376737" cy="1739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pl-PL" sz="3600">
                <a:solidFill>
                  <a:srgbClr val="9EE0F8"/>
                </a:solidFill>
                <a:latin typeface="Cooper Black" pitchFamily="18" charset="0"/>
              </a:rPr>
              <a:t>A comparison of schools in every country…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0242" name="Picture 2" descr="C:\Users\Oskar\Desktop\Comenius Polska\dzień 2 - 22.10.2013\DSC_0384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2123" y="620688"/>
            <a:ext cx="8974373" cy="609329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98013" y="-387424"/>
            <a:ext cx="82296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DONE!</a:t>
            </a:r>
            <a:endParaRPr lang="pl-PL" dirty="0">
              <a:solidFill>
                <a:schemeClr val="tx2">
                  <a:lumMod val="90000"/>
                </a:schemeClr>
              </a:solidFill>
              <a:latin typeface="Cooper Black" panose="0208090404030B0204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skar\Desktop\Comenius Polska\dzień 2 - 22.10.2013\DSC_0199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23528" y="332656"/>
            <a:ext cx="4176464" cy="279610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171" name="Picture 3" descr="C:\Users\Oskar\Desktop\Comenius Polska\dzień 3 - 23.10.2013\DSC_0694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547664" y="3429000"/>
            <a:ext cx="4248472" cy="284431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pole tekstowe 3"/>
          <p:cNvSpPr txBox="1"/>
          <p:nvPr/>
        </p:nvSpPr>
        <p:spPr>
          <a:xfrm>
            <a:off x="4787900" y="1130300"/>
            <a:ext cx="38163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  <a:cs typeface="+mn-cs"/>
              </a:rPr>
              <a:t>Foreign</a:t>
            </a:r>
            <a:r>
              <a:rPr lang="pl-PL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  <a:cs typeface="+mn-cs"/>
              </a:rPr>
              <a:t> </a:t>
            </a:r>
            <a:r>
              <a:rPr lang="pl-PL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  <a:cs typeface="+mn-cs"/>
              </a:rPr>
              <a:t>Students</a:t>
            </a:r>
            <a:r>
              <a:rPr lang="pl-PL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  <a:cs typeface="+mn-cs"/>
              </a:rPr>
              <a:t> </a:t>
            </a:r>
            <a:r>
              <a:rPr lang="pl-PL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  <a:cs typeface="+mn-cs"/>
              </a:rPr>
              <a:t>could</a:t>
            </a:r>
            <a:r>
              <a:rPr lang="pl-PL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  <a:cs typeface="+mn-cs"/>
              </a:rPr>
              <a:t> </a:t>
            </a:r>
            <a:r>
              <a:rPr lang="pl-PL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  <a:cs typeface="+mn-cs"/>
              </a:rPr>
              <a:t>see</a:t>
            </a:r>
            <a:r>
              <a:rPr lang="pl-PL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  <a:cs typeface="+mn-cs"/>
              </a:rPr>
              <a:t> </a:t>
            </a:r>
            <a:r>
              <a:rPr lang="pl-PL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  <a:cs typeface="+mn-cs"/>
              </a:rPr>
              <a:t>how</a:t>
            </a:r>
            <a:r>
              <a:rPr lang="pl-PL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  <a:cs typeface="+mn-cs"/>
              </a:rPr>
              <a:t> </a:t>
            </a:r>
            <a:r>
              <a:rPr lang="pl-PL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  <a:cs typeface="+mn-cs"/>
              </a:rPr>
              <a:t>our</a:t>
            </a:r>
            <a:r>
              <a:rPr lang="pl-PL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  <a:cs typeface="+mn-cs"/>
              </a:rPr>
              <a:t> </a:t>
            </a:r>
            <a:r>
              <a:rPr lang="pl-PL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  <a:cs typeface="+mn-cs"/>
              </a:rPr>
              <a:t>lessons</a:t>
            </a:r>
            <a:r>
              <a:rPr lang="pl-PL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  <a:cs typeface="+mn-cs"/>
              </a:rPr>
              <a:t> </a:t>
            </a:r>
            <a:r>
              <a:rPr lang="pl-PL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  <a:cs typeface="+mn-cs"/>
              </a:rPr>
              <a:t>look</a:t>
            </a:r>
            <a:r>
              <a:rPr lang="pl-PL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  <a:cs typeface="+mn-cs"/>
              </a:rPr>
              <a:t> </a:t>
            </a:r>
            <a:r>
              <a:rPr lang="pl-PL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  <a:cs typeface="+mn-cs"/>
              </a:rPr>
              <a:t>like</a:t>
            </a:r>
            <a:endParaRPr lang="pl-PL" sz="2400" dirty="0">
              <a:solidFill>
                <a:schemeClr val="accent2">
                  <a:lumMod val="60000"/>
                  <a:lumOff val="40000"/>
                </a:schemeClr>
              </a:solidFill>
              <a:latin typeface="Cooper Black" panose="0208090404030B020404" pitchFamily="18" charset="0"/>
              <a:cs typeface="+mn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069013" y="4065588"/>
            <a:ext cx="2519362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  <a:cs typeface="+mn-cs"/>
              </a:rPr>
              <a:t>We </a:t>
            </a:r>
            <a:r>
              <a:rPr lang="pl-PL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  <a:cs typeface="+mn-cs"/>
              </a:rPr>
              <a:t>also</a:t>
            </a:r>
            <a:r>
              <a:rPr lang="pl-PL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  <a:cs typeface="+mn-cs"/>
              </a:rPr>
              <a:t> </a:t>
            </a:r>
            <a:r>
              <a:rPr lang="pl-PL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  <a:cs typeface="+mn-cs"/>
              </a:rPr>
              <a:t>prepared</a:t>
            </a:r>
            <a:r>
              <a:rPr lang="pl-PL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  <a:cs typeface="+mn-cs"/>
              </a:rPr>
              <a:t> a </a:t>
            </a:r>
            <a:r>
              <a:rPr lang="pl-PL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  <a:cs typeface="+mn-cs"/>
              </a:rPr>
              <a:t>chemistry</a:t>
            </a:r>
            <a:r>
              <a:rPr lang="pl-PL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  <a:cs typeface="+mn-cs"/>
              </a:rPr>
              <a:t> show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Comenius Polska\dzień 2 - 22.10.2013\DSC_0228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51520" y="501436"/>
            <a:ext cx="3531421" cy="236425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1" name="Picture 3" descr="E:\Comenius Polska\dzień 2 - 22.10.2013\DSC_0231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995936" y="1556792"/>
            <a:ext cx="5000052" cy="334749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2" name="Picture 4" descr="E:\Comenius Polska\dzień 2 - 22.10.2013\DSC_0243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98565" y="4145182"/>
            <a:ext cx="3384376" cy="226581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pole tekstowe 3"/>
          <p:cNvSpPr txBox="1"/>
          <p:nvPr/>
        </p:nvSpPr>
        <p:spPr>
          <a:xfrm>
            <a:off x="433388" y="2901950"/>
            <a:ext cx="3743325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dirty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  <a:cs typeface="+mn-cs"/>
              </a:rPr>
              <a:t>We </a:t>
            </a:r>
            <a:r>
              <a:rPr lang="pl-PL" sz="2400" dirty="0" err="1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  <a:cs typeface="+mn-cs"/>
              </a:rPr>
              <a:t>had</a:t>
            </a:r>
            <a:r>
              <a:rPr lang="pl-PL" sz="2400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  <a:cs typeface="+mn-cs"/>
              </a:rPr>
              <a:t> </a:t>
            </a:r>
            <a:r>
              <a:rPr lang="pl-PL" sz="2400" dirty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  <a:cs typeface="+mn-cs"/>
              </a:rPr>
              <a:t>an </a:t>
            </a:r>
            <a:r>
              <a:rPr lang="pl-PL" sz="2400" dirty="0" err="1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  <a:cs typeface="+mn-cs"/>
              </a:rPr>
              <a:t>amazing</a:t>
            </a:r>
            <a:r>
              <a:rPr lang="pl-PL" sz="2400" dirty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  <a:cs typeface="+mn-cs"/>
              </a:rPr>
              <a:t> </a:t>
            </a:r>
            <a:r>
              <a:rPr lang="pl-PL" sz="2400" dirty="0" err="1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  <a:cs typeface="+mn-cs"/>
              </a:rPr>
              <a:t>exhibition</a:t>
            </a:r>
            <a:r>
              <a:rPr lang="pl-PL" sz="2400" dirty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  <a:cs typeface="+mn-cs"/>
              </a:rPr>
              <a:t> </a:t>
            </a:r>
            <a:r>
              <a:rPr lang="pl-PL" sz="2400" dirty="0" err="1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  <a:cs typeface="+mn-cs"/>
              </a:rPr>
              <a:t>about</a:t>
            </a:r>
            <a:r>
              <a:rPr lang="pl-PL" sz="2400" dirty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  <a:cs typeface="+mn-cs"/>
              </a:rPr>
              <a:t> </a:t>
            </a:r>
            <a:r>
              <a:rPr lang="pl-PL" sz="2400" dirty="0" err="1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  <a:cs typeface="+mn-cs"/>
              </a:rPr>
              <a:t>our</a:t>
            </a:r>
            <a:r>
              <a:rPr lang="pl-PL" sz="2400" dirty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  <a:cs typeface="+mn-cs"/>
              </a:rPr>
              <a:t> </a:t>
            </a:r>
            <a:r>
              <a:rPr lang="pl-PL" sz="2400" dirty="0" err="1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  <a:cs typeface="+mn-cs"/>
              </a:rPr>
              <a:t>school</a:t>
            </a:r>
            <a:r>
              <a:rPr lang="pl-PL" sz="2400" dirty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  <a:cs typeface="+mn-cs"/>
              </a:rPr>
              <a:t> in the past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Oskar\Desktop\Comenius Polska\dzień 2 - 22.10.2013\DSC_0445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1321663">
            <a:off x="6126269" y="4404362"/>
            <a:ext cx="2770977" cy="185514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5688632" cy="936104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000" dirty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Then </a:t>
            </a:r>
            <a:r>
              <a:rPr lang="pl-PL" sz="3000" dirty="0" err="1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there</a:t>
            </a:r>
            <a:r>
              <a:rPr lang="pl-PL" sz="3000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 </a:t>
            </a:r>
            <a:r>
              <a:rPr lang="en-US" sz="3000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was </a:t>
            </a:r>
            <a:r>
              <a:rPr lang="en-US" sz="3000" dirty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a small trip to </a:t>
            </a:r>
            <a:r>
              <a:rPr lang="pl-PL" sz="3000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central </a:t>
            </a:r>
            <a:r>
              <a:rPr lang="en-US" sz="3000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Gdynia </a:t>
            </a:r>
            <a:r>
              <a:rPr lang="pl-PL" sz="3000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…</a:t>
            </a:r>
            <a:endParaRPr lang="pl-PL" sz="3000" dirty="0">
              <a:solidFill>
                <a:schemeClr val="tx2">
                  <a:lumMod val="90000"/>
                </a:schemeClr>
              </a:solidFill>
              <a:latin typeface="Cooper Black" panose="0208090404030B020404" pitchFamily="18" charset="0"/>
            </a:endParaRPr>
          </a:p>
        </p:txBody>
      </p:sp>
      <p:pic>
        <p:nvPicPr>
          <p:cNvPr id="1027" name="Picture 3" descr="C:\Users\Oskar\Desktop\Comenius Polska\dzień 2 - 22.10.2013\DSC_0440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05985" y="2512708"/>
            <a:ext cx="6195726" cy="414798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6" name="Picture 2" descr="C:\Users\Oskar\Desktop\Comenius Polska\dzień 2 - 22.10.2013\DSC_0449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3203848" y="476672"/>
            <a:ext cx="5845255" cy="381642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9" name="Picture 5" descr="C:\Users\Oskar\Desktop\Comenius Polska\dzień 2 - 22.10.2013\DSC_0403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123466" y="1067557"/>
            <a:ext cx="3457903" cy="231503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 err="1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Finally</a:t>
            </a:r>
            <a:r>
              <a:rPr lang="pl-PL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, </a:t>
            </a:r>
            <a:r>
              <a:rPr lang="pl-PL" dirty="0" err="1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back</a:t>
            </a:r>
            <a:r>
              <a:rPr lang="pl-PL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 </a:t>
            </a:r>
            <a:r>
              <a:rPr lang="pl-PL" dirty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to the hotel…</a:t>
            </a:r>
            <a:endParaRPr lang="pl-PL" dirty="0">
              <a:solidFill>
                <a:schemeClr val="accent6">
                  <a:tint val="1000"/>
                </a:schemeClr>
              </a:solidFill>
            </a:endParaRPr>
          </a:p>
        </p:txBody>
      </p:sp>
      <p:pic>
        <p:nvPicPr>
          <p:cNvPr id="2050" name="Picture 2" descr="C:\Users\Oskar\Desktop\Comenius Polska\dzień 2 - 22.10.2013\DSC_0484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827584" y="1196752"/>
            <a:ext cx="7564571" cy="506441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Second </a:t>
            </a:r>
            <a:r>
              <a:rPr lang="pl-PL" dirty="0" err="1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day</a:t>
            </a:r>
            <a:r>
              <a:rPr lang="pl-PL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 </a:t>
            </a:r>
            <a:r>
              <a:rPr lang="pl-PL" dirty="0" err="1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began</a:t>
            </a:r>
            <a:r>
              <a:rPr lang="pl-PL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 with a </a:t>
            </a:r>
            <a:r>
              <a:rPr lang="pl-PL" dirty="0" err="1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trip</a:t>
            </a:r>
            <a:r>
              <a:rPr lang="pl-PL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 to EXPERIMENT, a science </a:t>
            </a:r>
            <a:r>
              <a:rPr lang="pl-PL" dirty="0" err="1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centre</a:t>
            </a:r>
            <a:endParaRPr lang="pl-PL" dirty="0">
              <a:solidFill>
                <a:schemeClr val="accent6">
                  <a:tint val="1000"/>
                </a:schemeClr>
              </a:solidFill>
            </a:endParaRPr>
          </a:p>
        </p:txBody>
      </p:sp>
      <p:pic>
        <p:nvPicPr>
          <p:cNvPr id="3074" name="Picture 2" descr="C:\Users\Oskar\Desktop\Comenius Polska\dzień 3 - 23.10.2013\DSC_0593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971600" y="1412776"/>
            <a:ext cx="7848872" cy="519090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Oskar\Desktop\Comenius Polska\dzień 3 - 23.10.2013\DSC_0499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1100672">
            <a:off x="4345791" y="1426352"/>
            <a:ext cx="4087137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0351" y="-290294"/>
            <a:ext cx="9117516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550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It was a lot of </a:t>
            </a:r>
            <a:r>
              <a:rPr lang="pl-PL" sz="2550" dirty="0" err="1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fun</a:t>
            </a:r>
            <a:r>
              <a:rPr lang="pl-PL" sz="2550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, we </a:t>
            </a:r>
            <a:r>
              <a:rPr lang="pl-PL" sz="2550" dirty="0" err="1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had</a:t>
            </a:r>
            <a:r>
              <a:rPr lang="pl-PL" sz="2550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 to </a:t>
            </a:r>
            <a:r>
              <a:rPr lang="pl-PL" sz="2550" dirty="0" err="1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try</a:t>
            </a:r>
            <a:r>
              <a:rPr lang="pl-PL" sz="2550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 </a:t>
            </a:r>
            <a:r>
              <a:rPr lang="pl-PL" sz="2550" dirty="0" err="1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every</a:t>
            </a:r>
            <a:r>
              <a:rPr lang="pl-PL" sz="2550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 single stand</a:t>
            </a:r>
            <a:endParaRPr lang="pl-PL" sz="2550" dirty="0">
              <a:solidFill>
                <a:schemeClr val="tx2">
                  <a:lumMod val="90000"/>
                </a:schemeClr>
              </a:solidFill>
              <a:latin typeface="Cooper Black" panose="0208090404030B020404" pitchFamily="18" charset="0"/>
            </a:endParaRPr>
          </a:p>
        </p:txBody>
      </p:sp>
      <p:pic>
        <p:nvPicPr>
          <p:cNvPr id="4098" name="Picture 2" descr="C:\Users\Oskar\Desktop\Comenius Polska\dzień 3 - 23.10.2013\DSC_0486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20914219">
            <a:off x="322379" y="1260796"/>
            <a:ext cx="3808537" cy="254978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100" name="Picture 4" descr="C:\Users\Oskar\Desktop\Comenius Polska\dzień 3 - 23.10.2013\DSC_0529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20338431">
            <a:off x="584946" y="3659967"/>
            <a:ext cx="3840736" cy="257134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101" name="Picture 5" descr="C:\Users\Oskar\Desktop\Comenius Polska\dzień 3 - 23.10.2013\DSC_0537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 rot="949029">
            <a:off x="4640480" y="3704742"/>
            <a:ext cx="3706979" cy="248179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pl-PL">
              <a:solidFill>
                <a:schemeClr val="accent6">
                  <a:tint val="1000"/>
                </a:schemeClr>
              </a:solidFill>
            </a:endParaRPr>
          </a:p>
        </p:txBody>
      </p:sp>
      <p:sp>
        <p:nvSpPr>
          <p:cNvPr id="14338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14339" name="Picture 2" descr="E:\TOLOLOLOL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pole tekstowe 3"/>
          <p:cNvSpPr txBox="1">
            <a:spLocks noChangeArrowheads="1"/>
          </p:cNvSpPr>
          <p:nvPr/>
        </p:nvSpPr>
        <p:spPr bwMode="auto">
          <a:xfrm>
            <a:off x="576263" y="6315075"/>
            <a:ext cx="79914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>
                <a:solidFill>
                  <a:schemeClr val="tx2"/>
                </a:solidFill>
                <a:latin typeface="Cooper Black" pitchFamily="18" charset="0"/>
              </a:rPr>
              <a:t>Zespól Szkól nr 7 Gdynia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5144788"/>
            <a:ext cx="4176464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Then we </a:t>
            </a:r>
            <a:r>
              <a:rPr lang="pl-PL" dirty="0" err="1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did</a:t>
            </a:r>
            <a:r>
              <a:rPr lang="pl-PL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 </a:t>
            </a:r>
            <a:r>
              <a:rPr lang="pl-PL" dirty="0" err="1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our</a:t>
            </a:r>
            <a:r>
              <a:rPr lang="pl-PL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 </a:t>
            </a:r>
            <a:r>
              <a:rPr lang="pl-PL" dirty="0" err="1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second</a:t>
            </a:r>
            <a:r>
              <a:rPr lang="pl-PL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 </a:t>
            </a:r>
            <a:r>
              <a:rPr lang="pl-PL" dirty="0" err="1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project</a:t>
            </a:r>
            <a:r>
              <a:rPr lang="pl-PL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,</a:t>
            </a:r>
            <a:endParaRPr lang="pl-PL" dirty="0">
              <a:solidFill>
                <a:schemeClr val="accent6">
                  <a:tint val="1000"/>
                </a:schemeClr>
              </a:solidFill>
            </a:endParaRPr>
          </a:p>
        </p:txBody>
      </p:sp>
      <p:pic>
        <p:nvPicPr>
          <p:cNvPr id="5122" name="Picture 2" descr="C:\Users\Oskar\Desktop\COMENIUS\sandra leif another tagxedo.pn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95536" y="260648"/>
            <a:ext cx="3024336" cy="466274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123" name="Picture 3" descr="C:\Users\Oskar\Desktop\COMENIUS\4 FUTURE SUBJECTS\maria david4.pn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 rot="666680">
            <a:off x="4310167" y="354101"/>
            <a:ext cx="4103563" cy="440753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124" name="Picture 4" descr="C:\Users\Oskar\Desktop\COMENIUS\4 FUTURE SUBJECTS\Mia.Alexandra.pn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 rot="239581">
            <a:off x="4165704" y="4876041"/>
            <a:ext cx="4392488" cy="168049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skar\Desktop\COMENIUS\3 FUTURE CLASSROOM\maria david3.pn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329624" y="502276"/>
            <a:ext cx="3416949" cy="385970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075" name="Picture 3" descr="C:\Users\Oskar\Desktop\COMENIUS\2 TECHNOLOGY\domen and ania (2).jpg)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827584" y="2060848"/>
            <a:ext cx="3240360" cy="333485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33795" name="pole tekstowe 4"/>
          <p:cNvSpPr txBox="1">
            <a:spLocks noChangeArrowheads="1"/>
          </p:cNvSpPr>
          <p:nvPr/>
        </p:nvSpPr>
        <p:spPr bwMode="auto">
          <a:xfrm>
            <a:off x="-107950" y="501650"/>
            <a:ext cx="5616575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600">
                <a:solidFill>
                  <a:schemeClr val="tx2"/>
                </a:solidFill>
                <a:latin typeface="Cooper Black" pitchFamily="18" charset="0"/>
              </a:rPr>
              <a:t>It was called </a:t>
            </a:r>
          </a:p>
          <a:p>
            <a:pPr algn="ctr"/>
            <a:r>
              <a:rPr lang="pl-PL" sz="3600">
                <a:solidFill>
                  <a:schemeClr val="tx2"/>
                </a:solidFill>
                <a:latin typeface="Cooper Black" pitchFamily="18" charset="0"/>
              </a:rPr>
              <a:t>„Future schools”</a:t>
            </a:r>
          </a:p>
        </p:txBody>
      </p:sp>
      <p:pic>
        <p:nvPicPr>
          <p:cNvPr id="3076" name="Picture 4" descr="C:\Users\Oskar\Desktop\COMENIUS\1 TEACHER STUDENT RELATIONSHIP\domen and ania (1)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4572000" y="4433402"/>
            <a:ext cx="3384376" cy="226513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56207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And </a:t>
            </a:r>
            <a:r>
              <a:rPr lang="pl-PL" dirty="0" err="1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then</a:t>
            </a:r>
            <a:r>
              <a:rPr lang="pl-PL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 </a:t>
            </a:r>
            <a:r>
              <a:rPr lang="pl-PL" dirty="0" err="1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suddenly</a:t>
            </a:r>
            <a:r>
              <a:rPr lang="pl-PL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, disco! </a:t>
            </a:r>
            <a:endParaRPr lang="pl-PL" dirty="0">
              <a:solidFill>
                <a:schemeClr val="accent6">
                  <a:tint val="1000"/>
                </a:schemeClr>
              </a:solidFill>
            </a:endParaRPr>
          </a:p>
        </p:txBody>
      </p:sp>
      <p:pic>
        <p:nvPicPr>
          <p:cNvPr id="6146" name="Picture 2" descr="C:\Users\Oskar\Desktop\Comenius Polska\dzień 3 - 23.10.2013\DSC_0714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39552" y="1124744"/>
            <a:ext cx="7560840" cy="5061918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C:\Users\Oskar\Desktop\Comenius Polska\dzień 4 - 24.10.2013\DSC_08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0" y="0"/>
            <a:ext cx="915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C:\Users\Oskar\Desktop\Comenius Polska\dzień 4 - 24.10.2013\DSC_0849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51520" y="607180"/>
            <a:ext cx="3354421" cy="224575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197" name="Picture 5" descr="C:\Users\Oskar\Desktop\Comenius Polska\dzień 4 - 24.10.2013\DSC_0832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141641" y="2348880"/>
            <a:ext cx="2781875" cy="415520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195" name="Picture 3" descr="C:\Users\Oskar\Desktop\Comenius Polska\dzień 4 - 24.10.2013\DSC_0822.JPG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4355976" y="598587"/>
            <a:ext cx="3571330" cy="239097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198" name="Picture 6" descr="C:\Users\Oskar\Desktop\Comenius Polska\dzień 4 - 24.10.2013\DSC_0814.JP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1806894" y="4293096"/>
            <a:ext cx="3598093" cy="240889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5531" y="353554"/>
            <a:ext cx="8507288" cy="490066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2400" dirty="0" err="1" smtClean="0">
                <a:solidFill>
                  <a:schemeClr val="bg1"/>
                </a:solidFill>
                <a:latin typeface="Cooper Black" panose="0208090404030B020404" pitchFamily="18" charset="0"/>
              </a:rPr>
              <a:t>Next</a:t>
            </a:r>
            <a:r>
              <a:rPr lang="pl-PL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 </a:t>
            </a:r>
            <a:r>
              <a:rPr lang="pl-PL" sz="2400" dirty="0" err="1" smtClean="0">
                <a:solidFill>
                  <a:schemeClr val="bg1"/>
                </a:solidFill>
                <a:latin typeface="Cooper Black" panose="0208090404030B020404" pitchFamily="18" charset="0"/>
              </a:rPr>
              <a:t>trip</a:t>
            </a:r>
            <a:r>
              <a:rPr lang="pl-PL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 was to Sopot, </a:t>
            </a:r>
            <a:r>
              <a:rPr lang="pl-PL" sz="2400" dirty="0" err="1" smtClean="0">
                <a:solidFill>
                  <a:schemeClr val="bg1"/>
                </a:solidFill>
                <a:latin typeface="Cooper Black" panose="0208090404030B020404" pitchFamily="18" charset="0"/>
              </a:rPr>
              <a:t>where</a:t>
            </a:r>
            <a:r>
              <a:rPr lang="pl-PL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 </a:t>
            </a:r>
            <a:r>
              <a:rPr lang="pl-PL" sz="2400" dirty="0" err="1" smtClean="0">
                <a:solidFill>
                  <a:schemeClr val="bg1"/>
                </a:solidFill>
                <a:latin typeface="Cooper Black" panose="0208090404030B020404" pitchFamily="18" charset="0"/>
              </a:rPr>
              <a:t>is</a:t>
            </a:r>
            <a:r>
              <a:rPr lang="pl-PL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 the </a:t>
            </a:r>
            <a:r>
              <a:rPr lang="en-US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longest </a:t>
            </a:r>
            <a:r>
              <a:rPr lang="en-US" sz="2400" dirty="0">
                <a:solidFill>
                  <a:schemeClr val="bg1"/>
                </a:solidFill>
                <a:latin typeface="Cooper Black" panose="0208090404030B020404" pitchFamily="18" charset="0"/>
              </a:rPr>
              <a:t>pier </a:t>
            </a:r>
            <a:r>
              <a:rPr lang="en-US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on</a:t>
            </a:r>
            <a:r>
              <a:rPr lang="pl-PL" sz="2400" dirty="0">
                <a:solidFill>
                  <a:schemeClr val="bg1"/>
                </a:solidFill>
                <a:latin typeface="Cooper Black" panose="0208090404030B020404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the </a:t>
            </a:r>
            <a:r>
              <a:rPr lang="en-US" sz="2400" dirty="0">
                <a:solidFill>
                  <a:schemeClr val="bg1"/>
                </a:solidFill>
                <a:latin typeface="Cooper Black" panose="0208090404030B020404" pitchFamily="18" charset="0"/>
              </a:rPr>
              <a:t>Baltic </a:t>
            </a:r>
            <a:r>
              <a:rPr lang="en-US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Sea</a:t>
            </a:r>
            <a:r>
              <a:rPr lang="pl-PL" sz="2400" dirty="0" smtClean="0">
                <a:solidFill>
                  <a:schemeClr val="bg1"/>
                </a:solidFill>
                <a:latin typeface="Cooper Black" panose="0208090404030B020404" pitchFamily="18" charset="0"/>
              </a:rPr>
              <a:t>!</a:t>
            </a:r>
            <a:endParaRPr lang="pl-PL" sz="2400" dirty="0">
              <a:solidFill>
                <a:schemeClr val="bg1"/>
              </a:solidFill>
              <a:latin typeface="Cooper Black" panose="0208090404030B0204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213896"/>
            <a:ext cx="8928992" cy="70609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pl-PL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T</a:t>
            </a:r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he </a:t>
            </a:r>
            <a:r>
              <a:rPr lang="en-US" dirty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last trip, to </a:t>
            </a:r>
            <a:r>
              <a:rPr lang="pl-PL" dirty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G</a:t>
            </a:r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da</a:t>
            </a:r>
            <a:r>
              <a:rPr lang="pl-PL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n</a:t>
            </a:r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s</a:t>
            </a:r>
            <a:r>
              <a:rPr lang="pl-PL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k:</a:t>
            </a:r>
            <a:endParaRPr lang="pl-PL" dirty="0">
              <a:solidFill>
                <a:schemeClr val="accent6">
                  <a:tint val="1000"/>
                </a:schemeClr>
              </a:solidFill>
            </a:endParaRPr>
          </a:p>
        </p:txBody>
      </p:sp>
      <p:pic>
        <p:nvPicPr>
          <p:cNvPr id="7170" name="Picture 2" descr="C:\Users\Oskar\Desktop\Comenius Polska\dzień 4 - 24.10.2013\DSC_0049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67544" y="908720"/>
            <a:ext cx="8222729" cy="550504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6" name="Picture 8" descr="DSC_09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955"/>
            <a:ext cx="9144000" cy="6858000"/>
          </a:xfrm>
          <a:prstGeom prst="rect">
            <a:avLst/>
          </a:prstGeom>
          <a:noFill/>
        </p:spPr>
      </p:pic>
      <p:pic>
        <p:nvPicPr>
          <p:cNvPr id="37897" name="Picture 9" descr="DSC_0937"/>
          <p:cNvPicPr>
            <a:picLocks noChangeAspect="1" noChangeArrowheads="1"/>
          </p:cNvPicPr>
          <p:nvPr/>
        </p:nvPicPr>
        <p:blipFill>
          <a:blip r:embed="rId3" cstate="print"/>
          <a:srcRect b="706"/>
          <a:stretch>
            <a:fillRect/>
          </a:stretch>
        </p:blipFill>
        <p:spPr bwMode="auto">
          <a:xfrm>
            <a:off x="0" y="0"/>
            <a:ext cx="2555875" cy="3789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2555875" y="133335"/>
            <a:ext cx="46805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 dirty="0" err="1">
                <a:solidFill>
                  <a:schemeClr val="bg1"/>
                </a:solidFill>
                <a:latin typeface="Cooper Black" pitchFamily="18" charset="0"/>
              </a:rPr>
              <a:t>Oliva’s</a:t>
            </a:r>
            <a:r>
              <a:rPr lang="pl-PL" sz="3200" dirty="0">
                <a:solidFill>
                  <a:schemeClr val="bg1"/>
                </a:solidFill>
                <a:latin typeface="Cooper Black" pitchFamily="18" charset="0"/>
              </a:rPr>
              <a:t> </a:t>
            </a:r>
            <a:r>
              <a:rPr lang="pl-PL" sz="3200" dirty="0" err="1" smtClean="0">
                <a:solidFill>
                  <a:schemeClr val="bg1"/>
                </a:solidFill>
                <a:latin typeface="Cooper Black" pitchFamily="18" charset="0"/>
              </a:rPr>
              <a:t>Cathedral</a:t>
            </a:r>
            <a:r>
              <a:rPr lang="pl-PL" sz="3200" smtClean="0">
                <a:solidFill>
                  <a:schemeClr val="bg1"/>
                </a:solidFill>
                <a:latin typeface="Cooper Black" pitchFamily="18" charset="0"/>
              </a:rPr>
              <a:t>:</a:t>
            </a:r>
            <a:endParaRPr lang="pl-PL" sz="3200" dirty="0">
              <a:solidFill>
                <a:schemeClr val="bg1"/>
              </a:solidFill>
              <a:latin typeface="Cooper Blac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Oskar\Desktop\Comenius Polska\dzień 4 - 24.10.2013\DSC_0117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761926" y="1275110"/>
            <a:ext cx="7920880" cy="530296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1143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At the end of everything, farewell </a:t>
            </a:r>
            <a:r>
              <a:rPr lang="en-US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dinner</a:t>
            </a:r>
            <a:r>
              <a:rPr lang="pl-PL" dirty="0" smtClean="0">
                <a:solidFill>
                  <a:schemeClr val="tx2">
                    <a:lumMod val="90000"/>
                  </a:schemeClr>
                </a:solidFill>
                <a:latin typeface="Cooper Black" panose="0208090404030B020404" pitchFamily="18" charset="0"/>
              </a:rPr>
              <a:t>…</a:t>
            </a:r>
            <a:endParaRPr lang="pl-PL" dirty="0">
              <a:solidFill>
                <a:schemeClr val="tx2">
                  <a:lumMod val="90000"/>
                </a:schemeClr>
              </a:solidFill>
              <a:latin typeface="Cooper Black" panose="0208090404030B020404" pitchFamily="18" charset="0"/>
            </a:endParaRPr>
          </a:p>
        </p:txBody>
      </p:sp>
      <p:pic>
        <p:nvPicPr>
          <p:cNvPr id="9218" name="Picture 2" descr="C:\Users\Oskar\Desktop\Comenius Polska\dzień 4 - 24.10.2013\DSC_0108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617098" y="4010098"/>
            <a:ext cx="4032448" cy="269969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Oskar\Desktop\Comenius Polska\dzień 4 - 24.10.2013\DSC_01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809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  <a:latin typeface="Cooper Black" panose="0208090404030B020404" pitchFamily="18" charset="0"/>
              </a:rPr>
              <a:t>And the best disco of the </a:t>
            </a:r>
            <a:r>
              <a:rPr lang="en-US" dirty="0" smtClean="0">
                <a:solidFill>
                  <a:schemeClr val="tx1"/>
                </a:solidFill>
                <a:latin typeface="Cooper Black" panose="0208090404030B020404" pitchFamily="18" charset="0"/>
              </a:rPr>
              <a:t>world</a:t>
            </a:r>
            <a:r>
              <a:rPr lang="pl-PL" dirty="0" smtClean="0">
                <a:solidFill>
                  <a:schemeClr val="tx1"/>
                </a:solidFill>
                <a:latin typeface="Cooper Black" panose="0208090404030B020404" pitchFamily="18" charset="0"/>
              </a:rPr>
              <a:t>! </a:t>
            </a:r>
            <a:endParaRPr lang="pl-PL" dirty="0">
              <a:solidFill>
                <a:schemeClr val="tx1"/>
              </a:solidFill>
              <a:latin typeface="Cooper Black" panose="0208090404030B020404" pitchFamily="18" charset="0"/>
            </a:endParaRPr>
          </a:p>
        </p:txBody>
      </p:sp>
      <p:pic>
        <p:nvPicPr>
          <p:cNvPr id="10243" name="Picture 3" descr="C:\Users\Oskar\Desktop\Comenius Polska\dzień 4 - 24.10.2013\DSC_0187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220072" y="4230964"/>
            <a:ext cx="3923928" cy="2627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pl-PL">
              <a:solidFill>
                <a:schemeClr val="accent6">
                  <a:tint val="1000"/>
                </a:schemeClr>
              </a:solidFill>
            </a:endParaRPr>
          </a:p>
        </p:txBody>
      </p:sp>
      <p:sp>
        <p:nvSpPr>
          <p:cNvPr id="40962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40963" name="Picture 2" descr="C:\Users\Oskar\Desktop\Comenius Polska\dzień 4 - 24.10.2013\DSC_07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pole tekstowe 3"/>
          <p:cNvSpPr txBox="1">
            <a:spLocks noChangeArrowheads="1"/>
          </p:cNvSpPr>
          <p:nvPr/>
        </p:nvSpPr>
        <p:spPr bwMode="auto">
          <a:xfrm>
            <a:off x="1476375" y="5575300"/>
            <a:ext cx="6335713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600">
                <a:solidFill>
                  <a:schemeClr val="bg1"/>
                </a:solidFill>
                <a:latin typeface="Cooper Black" pitchFamily="18" charset="0"/>
              </a:rPr>
              <a:t>We had a really great time. Those 4 days were amazing, and we will never forget them. Thank you.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-243408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sz="4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Opening</a:t>
            </a:r>
            <a:r>
              <a:rPr lang="pl-PL" sz="4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 </a:t>
            </a:r>
            <a:r>
              <a:rPr lang="pl-PL" sz="4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ceremony</a:t>
            </a:r>
            <a:endParaRPr lang="pl-PL" sz="4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6213" y="1125538"/>
            <a:ext cx="4465637" cy="4525962"/>
          </a:xfrm>
        </p:spPr>
        <p:txBody>
          <a:bodyPr rtlCol="0">
            <a:normAutofit fontScale="92500" lnSpcReduction="10000"/>
          </a:bodyPr>
          <a:lstStyle/>
          <a:p>
            <a:pPr marL="13716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pl-PL" sz="3600" dirty="0">
                <a:latin typeface="Cooper Black" panose="0208090404030B020404" pitchFamily="18" charset="0"/>
              </a:rPr>
              <a:t> </a:t>
            </a:r>
            <a:r>
              <a:rPr lang="pl-PL" sz="3600" dirty="0" smtClean="0">
                <a:latin typeface="Cooper Black" panose="0208090404030B020404" pitchFamily="18" charset="0"/>
              </a:rPr>
              <a:t>People from </a:t>
            </a:r>
            <a:r>
              <a:rPr lang="pl-PL" sz="3600" dirty="0" err="1" smtClean="0">
                <a:latin typeface="Cooper Black" panose="0208090404030B020404" pitchFamily="18" charset="0"/>
              </a:rPr>
              <a:t>various</a:t>
            </a:r>
            <a:r>
              <a:rPr lang="pl-PL" sz="3600" dirty="0" smtClean="0">
                <a:latin typeface="Cooper Black" panose="0208090404030B020404" pitchFamily="18" charset="0"/>
              </a:rPr>
              <a:t> </a:t>
            </a:r>
            <a:r>
              <a:rPr lang="pl-PL" sz="3600" dirty="0" err="1" smtClean="0">
                <a:latin typeface="Cooper Black" panose="0208090404030B020404" pitchFamily="18" charset="0"/>
              </a:rPr>
              <a:t>countries</a:t>
            </a:r>
            <a:r>
              <a:rPr lang="pl-PL" sz="3600" dirty="0" smtClean="0">
                <a:latin typeface="Cooper Black" panose="0208090404030B020404" pitchFamily="18" charset="0"/>
              </a:rPr>
              <a:t> </a:t>
            </a:r>
            <a:r>
              <a:rPr lang="pl-PL" sz="3600" dirty="0" err="1" smtClean="0">
                <a:latin typeface="Cooper Black" panose="0208090404030B020404" pitchFamily="18" charset="0"/>
              </a:rPr>
              <a:t>began</a:t>
            </a:r>
            <a:r>
              <a:rPr lang="pl-PL" sz="3600" dirty="0">
                <a:latin typeface="Cooper Black" panose="0208090404030B020404" pitchFamily="18" charset="0"/>
              </a:rPr>
              <a:t> </a:t>
            </a:r>
            <a:r>
              <a:rPr lang="pl-PL" sz="3600" dirty="0" err="1" smtClean="0">
                <a:latin typeface="Cooper Black" panose="0208090404030B020404" pitchFamily="18" charset="0"/>
              </a:rPr>
              <a:t>their</a:t>
            </a:r>
            <a:r>
              <a:rPr lang="pl-PL" sz="3600" dirty="0" smtClean="0">
                <a:latin typeface="Cooper Black" panose="0208090404030B020404" pitchFamily="18" charset="0"/>
              </a:rPr>
              <a:t> </a:t>
            </a:r>
            <a:r>
              <a:rPr lang="pl-PL" sz="3600" dirty="0" err="1" smtClean="0">
                <a:latin typeface="Cooper Black" panose="0208090404030B020404" pitchFamily="18" charset="0"/>
              </a:rPr>
              <a:t>visit</a:t>
            </a:r>
            <a:r>
              <a:rPr lang="pl-PL" sz="3600" dirty="0" smtClean="0">
                <a:latin typeface="Cooper Black" panose="0208090404030B020404" pitchFamily="18" charset="0"/>
              </a:rPr>
              <a:t> in Poland </a:t>
            </a:r>
            <a:r>
              <a:rPr lang="pl-PL" sz="3600" dirty="0" err="1" smtClean="0">
                <a:latin typeface="Cooper Black" panose="0208090404030B020404" pitchFamily="18" charset="0"/>
              </a:rPr>
              <a:t>at</a:t>
            </a:r>
            <a:r>
              <a:rPr lang="pl-PL" sz="3600" dirty="0" smtClean="0">
                <a:latin typeface="Cooper Black" panose="0208090404030B020404" pitchFamily="18" charset="0"/>
              </a:rPr>
              <a:t> </a:t>
            </a:r>
            <a:r>
              <a:rPr lang="pl-PL" sz="3600" dirty="0" err="1" smtClean="0">
                <a:latin typeface="Cooper Black" panose="0208090404030B020404" pitchFamily="18" charset="0"/>
              </a:rPr>
              <a:t>an</a:t>
            </a:r>
            <a:r>
              <a:rPr lang="pl-PL" sz="3600" dirty="0" smtClean="0">
                <a:latin typeface="Cooper Black" panose="0208090404030B020404" pitchFamily="18" charset="0"/>
              </a:rPr>
              <a:t> </a:t>
            </a:r>
            <a:r>
              <a:rPr lang="pl-PL" sz="3600" dirty="0" err="1" smtClean="0">
                <a:latin typeface="Cooper Black" panose="0208090404030B020404" pitchFamily="18" charset="0"/>
              </a:rPr>
              <a:t>opening</a:t>
            </a:r>
            <a:r>
              <a:rPr lang="pl-PL" sz="3600" dirty="0" smtClean="0">
                <a:latin typeface="Cooper Black" panose="0208090404030B020404" pitchFamily="18" charset="0"/>
              </a:rPr>
              <a:t> </a:t>
            </a:r>
            <a:r>
              <a:rPr lang="pl-PL" sz="3600" dirty="0" err="1" smtClean="0">
                <a:latin typeface="Cooper Black" panose="0208090404030B020404" pitchFamily="18" charset="0"/>
              </a:rPr>
              <a:t>ceremony</a:t>
            </a:r>
            <a:r>
              <a:rPr lang="pl-PL" sz="3600" dirty="0" smtClean="0">
                <a:latin typeface="Cooper Black" panose="0208090404030B020404" pitchFamily="18" charset="0"/>
              </a:rPr>
              <a:t>.  </a:t>
            </a:r>
            <a:r>
              <a:rPr lang="pl-PL" sz="3600" dirty="0" err="1" smtClean="0">
                <a:latin typeface="Cooper Black" panose="0208090404030B020404" pitchFamily="18" charset="0"/>
              </a:rPr>
              <a:t>Every</a:t>
            </a:r>
            <a:r>
              <a:rPr lang="pl-PL" sz="3600" dirty="0" smtClean="0">
                <a:latin typeface="Cooper Black" panose="0208090404030B020404" pitchFamily="18" charset="0"/>
              </a:rPr>
              <a:t> single country </a:t>
            </a:r>
            <a:r>
              <a:rPr lang="pl-PL" sz="3600" dirty="0" err="1" smtClean="0">
                <a:latin typeface="Cooper Black" panose="0208090404030B020404" pitchFamily="18" charset="0"/>
              </a:rPr>
              <a:t>had</a:t>
            </a:r>
            <a:r>
              <a:rPr lang="pl-PL" sz="3600" dirty="0">
                <a:latin typeface="Cooper Black" panose="0208090404030B020404" pitchFamily="18" charset="0"/>
              </a:rPr>
              <a:t> </a:t>
            </a:r>
            <a:r>
              <a:rPr lang="pl-PL" sz="3600" dirty="0" smtClean="0">
                <a:latin typeface="Cooper Black" panose="0208090404030B020404" pitchFamily="18" charset="0"/>
              </a:rPr>
              <a:t>time to </a:t>
            </a:r>
            <a:r>
              <a:rPr lang="pl-PL" sz="3600" dirty="0" err="1" smtClean="0">
                <a:latin typeface="Cooper Black" panose="0208090404030B020404" pitchFamily="18" charset="0"/>
              </a:rPr>
              <a:t>present</a:t>
            </a:r>
            <a:r>
              <a:rPr lang="pl-PL" sz="3600" dirty="0" smtClean="0">
                <a:latin typeface="Cooper Black" panose="0208090404030B020404" pitchFamily="18" charset="0"/>
              </a:rPr>
              <a:t> </a:t>
            </a:r>
            <a:r>
              <a:rPr lang="pl-PL" sz="3600" dirty="0" err="1" smtClean="0">
                <a:latin typeface="Cooper Black" panose="0208090404030B020404" pitchFamily="18" charset="0"/>
              </a:rPr>
              <a:t>themselves</a:t>
            </a:r>
            <a:r>
              <a:rPr lang="pl-PL" sz="3600" dirty="0" smtClean="0">
                <a:latin typeface="Cooper Black" panose="0208090404030B020404" pitchFamily="18" charset="0"/>
              </a:rPr>
              <a:t>.</a:t>
            </a:r>
            <a:endParaRPr lang="pl-PL" sz="3600" dirty="0">
              <a:latin typeface="Cooper Black" panose="0208090404030B020404" pitchFamily="18" charset="0"/>
            </a:endParaRPr>
          </a:p>
        </p:txBody>
      </p:sp>
      <p:pic>
        <p:nvPicPr>
          <p:cNvPr id="1026" name="Picture 2" descr="C:\Users\Oskar\Desktop\Comenius Polska\dzień 3 - 23.10.2013\DSC_0745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641196" y="908720"/>
            <a:ext cx="4194694" cy="2808312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  <a:effectLst>
            <a:softEdge rad="112500"/>
          </a:effectLst>
          <a:extLst/>
        </p:spPr>
      </p:pic>
      <p:pic>
        <p:nvPicPr>
          <p:cNvPr id="1027" name="Picture 3" descr="C:\Users\Oskar\Desktop\Comenius Polska\dzień 2 - 22.10.2013\DSC_0037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355976" y="3861048"/>
            <a:ext cx="3888432" cy="260327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4859338" y="5373688"/>
            <a:ext cx="4105275" cy="1154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9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  <a:cs typeface="+mn-cs"/>
              </a:rPr>
              <a:t>Slovenia</a:t>
            </a:r>
            <a:endParaRPr lang="pl-PL" sz="6900" dirty="0">
              <a:solidFill>
                <a:schemeClr val="accent2">
                  <a:lumMod val="60000"/>
                  <a:lumOff val="40000"/>
                </a:schemeClr>
              </a:solidFill>
              <a:latin typeface="Cooper Black" panose="0208090404030B020404" pitchFamily="18" charset="0"/>
              <a:cs typeface="+mn-cs"/>
            </a:endParaRPr>
          </a:p>
        </p:txBody>
      </p:sp>
      <p:pic>
        <p:nvPicPr>
          <p:cNvPr id="5" name="Picture 2" descr="C:\Users\Oskar\Desktop\Comenius Polska\dzień 2 - 22.10.2013\DSC_0084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43518" y="476672"/>
            <a:ext cx="7313824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Oskar\Desktop\Comenius1\935978_225921804244050_938336242_n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403647" y="1556792"/>
            <a:ext cx="7525565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pole tekstowe 3"/>
          <p:cNvSpPr txBox="1"/>
          <p:nvPr/>
        </p:nvSpPr>
        <p:spPr>
          <a:xfrm>
            <a:off x="755650" y="333375"/>
            <a:ext cx="2879725" cy="1154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9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  <a:cs typeface="+mn-cs"/>
              </a:rPr>
              <a:t>Italy</a:t>
            </a:r>
            <a:endParaRPr lang="pl-PL" sz="6900" dirty="0">
              <a:solidFill>
                <a:schemeClr val="accent2">
                  <a:lumMod val="60000"/>
                  <a:lumOff val="40000"/>
                </a:schemeClr>
              </a:solidFill>
              <a:latin typeface="Cooper Black" panose="0208090404030B0204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skar\Desktop\Comenius1\531815_225921617577402_581746022_n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51520" y="260648"/>
            <a:ext cx="7757133" cy="519566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pole tekstowe 3"/>
          <p:cNvSpPr txBox="1"/>
          <p:nvPr/>
        </p:nvSpPr>
        <p:spPr>
          <a:xfrm>
            <a:off x="4643438" y="5373688"/>
            <a:ext cx="4105275" cy="1154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69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  <a:cs typeface="+mn-cs"/>
              </a:rPr>
              <a:t>Hungary</a:t>
            </a:r>
            <a:endParaRPr lang="pl-PL" sz="6900" dirty="0">
              <a:solidFill>
                <a:schemeClr val="accent2">
                  <a:lumMod val="60000"/>
                  <a:lumOff val="40000"/>
                </a:schemeClr>
              </a:solidFill>
              <a:latin typeface="Cooper Black" panose="0208090404030B0204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pl-PL">
              <a:solidFill>
                <a:schemeClr val="accent6">
                  <a:tint val="1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4213" y="188913"/>
            <a:ext cx="6624637" cy="1684337"/>
          </a:xfrm>
        </p:spPr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None/>
              <a:defRPr/>
            </a:pPr>
            <a:r>
              <a:rPr lang="pl-PL" sz="69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</a:rPr>
              <a:t>Denmark</a:t>
            </a:r>
            <a:endParaRPr lang="pl-PL" sz="6900" dirty="0">
              <a:solidFill>
                <a:schemeClr val="accent2">
                  <a:lumMod val="60000"/>
                  <a:lumOff val="40000"/>
                </a:schemeClr>
              </a:solidFill>
              <a:latin typeface="Cooper Black" panose="0208090404030B020404" pitchFamily="18" charset="0"/>
            </a:endParaRPr>
          </a:p>
        </p:txBody>
      </p:sp>
      <p:pic>
        <p:nvPicPr>
          <p:cNvPr id="3074" name="Picture 2" descr="C:\Users\Oskar\Desktop\Comenius Polska\dzień 2 - 22.10.2013\DSC_0089.JPG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t="2" b="5773"/>
          <a:stretch/>
        </p:blipFill>
        <p:spPr bwMode="auto">
          <a:xfrm>
            <a:off x="1043608" y="1457054"/>
            <a:ext cx="7662962" cy="506829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pl-PL">
              <a:solidFill>
                <a:schemeClr val="accent6">
                  <a:tint val="1000"/>
                </a:schemeClr>
              </a:solidFill>
            </a:endParaRPr>
          </a:p>
        </p:txBody>
      </p:sp>
      <p:sp>
        <p:nvSpPr>
          <p:cNvPr id="20482" name="Symbol zastępczy zawartości 2"/>
          <p:cNvSpPr>
            <a:spLocks noGrp="1"/>
          </p:cNvSpPr>
          <p:nvPr>
            <p:ph idx="1"/>
          </p:nvPr>
        </p:nvSpPr>
        <p:spPr>
          <a:xfrm>
            <a:off x="468313" y="5445125"/>
            <a:ext cx="8229600" cy="6096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pl-PL" sz="6900" smtClean="0">
                <a:latin typeface="Cooper Black" pitchFamily="18" charset="0"/>
              </a:rPr>
              <a:t>Portugal</a:t>
            </a:r>
          </a:p>
        </p:txBody>
      </p:sp>
      <p:pic>
        <p:nvPicPr>
          <p:cNvPr id="4098" name="Picture 2" descr="C:\Users\Oskar\Desktop\Comenius Polska\dzień 2 - 22.10.2013\DSC_0101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971600" y="332655"/>
            <a:ext cx="7925437" cy="5306013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27984" y="126336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pl-PL" sz="69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oper Black" panose="0208090404030B020404" pitchFamily="18" charset="0"/>
              </a:rPr>
              <a:t>Germany</a:t>
            </a:r>
            <a:endParaRPr lang="pl-PL" sz="6900" dirty="0">
              <a:solidFill>
                <a:schemeClr val="accent2">
                  <a:lumMod val="60000"/>
                  <a:lumOff val="40000"/>
                </a:schemeClr>
              </a:solidFill>
              <a:latin typeface="Cooper Black" panose="0208090404030B020404" pitchFamily="18" charset="0"/>
            </a:endParaRPr>
          </a:p>
        </p:txBody>
      </p:sp>
      <p:sp>
        <p:nvSpPr>
          <p:cNvPr id="21506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6146" name="Picture 2" descr="C:\Users\Oskar\Desktop\Comenius Polska\dzień 2 - 22.10.2013\DSC_0077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51520" y="1269336"/>
            <a:ext cx="8064896" cy="539938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zecha">
  <a:themeElements>
    <a:clrScheme name="Aerodynamiczny">
      <a:dk1>
        <a:sysClr val="windowText" lastClr="000000"/>
      </a:dk1>
      <a:lt1>
        <a:sysClr val="window" lastClr="FFFFB0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Średni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rzecha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erodynamiczny">
    <a:dk1>
      <a:sysClr val="windowText" lastClr="000000"/>
    </a:dk1>
    <a:lt1>
      <a:sysClr val="window" lastClr="FFFFB0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404</TotalTime>
  <Words>239</Words>
  <Application>Microsoft Office PowerPoint</Application>
  <PresentationFormat>Pokaz na ekranie (4:3)</PresentationFormat>
  <Paragraphs>35</Paragraphs>
  <Slides>28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28</vt:i4>
      </vt:variant>
    </vt:vector>
  </HeadingPairs>
  <TitlesOfParts>
    <vt:vector size="29" baseType="lpstr">
      <vt:lpstr>Strzecha</vt:lpstr>
      <vt:lpstr>COMENIUS MEETING</vt:lpstr>
      <vt:lpstr>Slajd 2</vt:lpstr>
      <vt:lpstr>Opening ceremony</vt:lpstr>
      <vt:lpstr>Slajd 4</vt:lpstr>
      <vt:lpstr>Slajd 5</vt:lpstr>
      <vt:lpstr>Slajd 6</vt:lpstr>
      <vt:lpstr>Slajd 7</vt:lpstr>
      <vt:lpstr>Slajd 8</vt:lpstr>
      <vt:lpstr>Germany</vt:lpstr>
      <vt:lpstr>Then we had a little bit of entertainment</vt:lpstr>
      <vt:lpstr>A little disco…</vt:lpstr>
      <vt:lpstr>Slajd 12</vt:lpstr>
      <vt:lpstr>DONE!</vt:lpstr>
      <vt:lpstr>Slajd 14</vt:lpstr>
      <vt:lpstr>Slajd 15</vt:lpstr>
      <vt:lpstr>Then there was a small trip to central Gdynia …</vt:lpstr>
      <vt:lpstr>Finally, back to the hotel…</vt:lpstr>
      <vt:lpstr>Second day began with a trip to EXPERIMENT, a science centre</vt:lpstr>
      <vt:lpstr>It was a lot of fun, we had to try every single stand</vt:lpstr>
      <vt:lpstr>Then we did our second project,</vt:lpstr>
      <vt:lpstr>Slajd 21</vt:lpstr>
      <vt:lpstr>And then suddenly, disco! </vt:lpstr>
      <vt:lpstr>Next trip was to Sopot, where is the longest pier on the Baltic Sea!</vt:lpstr>
      <vt:lpstr>The last trip, to Gdansk:</vt:lpstr>
      <vt:lpstr>Slajd 25</vt:lpstr>
      <vt:lpstr>At the end of everything, farewell dinner…</vt:lpstr>
      <vt:lpstr>And the best disco of the world! </vt:lpstr>
      <vt:lpstr>Slajd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Oskar</dc:creator>
  <cp:lastModifiedBy>Gosia</cp:lastModifiedBy>
  <cp:revision>35</cp:revision>
  <dcterms:created xsi:type="dcterms:W3CDTF">2013-11-05T16:06:47Z</dcterms:created>
  <dcterms:modified xsi:type="dcterms:W3CDTF">2013-11-22T08:07:10Z</dcterms:modified>
</cp:coreProperties>
</file>