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5" d="100"/>
          <a:sy n="75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753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823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701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8270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790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833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32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6722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7905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199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131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C0BC-28F2-4927-B783-323A6EDFF924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EE4F6-50C0-40B1-905C-1D7EB30712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173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skar\Desktop\comenius\10013212_283457045157192_566570465214022576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267" y="-171400"/>
            <a:ext cx="10750806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932655" y="404664"/>
            <a:ext cx="8010463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Comenius </a:t>
            </a:r>
            <a:r>
              <a:rPr lang="pl-PL" sz="7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meeting</a:t>
            </a:r>
            <a:r>
              <a:rPr lang="pl-PL" sz="7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pl-PL" sz="7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Germany!</a:t>
            </a:r>
            <a:endParaRPr lang="pl-PL" sz="7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59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Oskar\Desktop\comenius\10153648_283457378490492_851679072486256562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04" y="0"/>
            <a:ext cx="102390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7402" y="620688"/>
            <a:ext cx="871988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pl-PL" sz="5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last</a:t>
            </a:r>
            <a:r>
              <a:rPr lang="pl-PL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</a:t>
            </a:r>
            <a:r>
              <a:rPr lang="pl-PL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we </a:t>
            </a:r>
            <a:r>
              <a:rPr lang="pl-PL" sz="5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had</a:t>
            </a:r>
            <a:r>
              <a:rPr lang="pl-PL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pl-PL" sz="5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farewall</a:t>
            </a:r>
            <a:endParaRPr lang="pl-PL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pl-PL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inner </a:t>
            </a:r>
            <a:r>
              <a:rPr lang="pl-PL" sz="5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</a:t>
            </a:r>
            <a:r>
              <a:rPr lang="pl-PL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real </a:t>
            </a:r>
            <a:r>
              <a:rPr lang="pl-PL" sz="5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Bavarian-Style</a:t>
            </a:r>
            <a:r>
              <a:rPr lang="pl-PL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pl-PL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4" name="Picture 4" descr="C:\Users\Oskar\Desktop\comenius\10004014_283456635157233_69278270813478345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5433">
            <a:off x="2483768" y="2852937"/>
            <a:ext cx="548291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80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skar\Desktop\comenius\10154963_283453585157538_39825921152102754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35349"/>
            <a:ext cx="1060241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47728" y="149878"/>
            <a:ext cx="8393773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Dear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Germany:</a:t>
            </a:r>
            <a:b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everything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Meeting in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country </a:t>
            </a:r>
            <a:r>
              <a:rPr lang="pl-PL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 </a:t>
            </a:r>
            <a:r>
              <a:rPr lang="pl-PL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amazing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 the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hospitality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</a:t>
            </a:r>
          </a:p>
          <a:p>
            <a:pPr algn="ctr"/>
            <a:r>
              <a:rPr lang="pl-P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ice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with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 miss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much! 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kar\Desktop\comenius\1454921_283447695158127_30389521010501740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0681213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311818" y="454580"/>
            <a:ext cx="6722354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pl-PL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task</a:t>
            </a:r>
            <a:r>
              <a:rPr lang="pl-PL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was to </a:t>
            </a:r>
            <a:r>
              <a:rPr lang="pl-PL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</a:t>
            </a:r>
            <a:endParaRPr lang="pl-PL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four</a:t>
            </a:r>
            <a:r>
              <a:rPr lang="pl-PL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fairy</a:t>
            </a:r>
            <a:r>
              <a:rPr lang="pl-PL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tales</a:t>
            </a:r>
            <a:r>
              <a:rPr lang="pl-PL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pl-PL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10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skar\Desktop\comenius\1511240_283453785157518_605671285805141498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58519"/>
            <a:ext cx="10319848" cy="69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200378"/>
            <a:ext cx="6450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Hungary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Slovenia</a:t>
            </a: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b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Sleeping </a:t>
            </a:r>
            <a:r>
              <a:rPr lang="pl-PL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Beauty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Oskar\Desktop\comenius\10013179_283448328491397_899522060542469244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3416">
            <a:off x="2744976" y="2495086"/>
            <a:ext cx="5593582" cy="3746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538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kar\Desktop\comenius\10154961_283451778491052_220699507175717297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87173"/>
            <a:ext cx="10732560" cy="71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7504" y="285769"/>
            <a:ext cx="6983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Germany  and Portugal: 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Cinderella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 descr="C:\Users\Oskar\Desktop\comenius\1979604_283451575157739_177483852857276069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6704">
            <a:off x="2977815" y="2341250"/>
            <a:ext cx="6336704" cy="4244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742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skar\Desktop\comenius\1511207_283448488491381_120419480853096386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5" y="-367163"/>
            <a:ext cx="10787179" cy="72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23528" y="273334"/>
            <a:ext cx="8600047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Germany and </a:t>
            </a:r>
            <a:r>
              <a:rPr lang="pl-PL" sz="47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Italy</a:t>
            </a:r>
            <a:r>
              <a:rPr lang="pl-PL" sz="4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pl-PL" sz="4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47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Snow</a:t>
            </a:r>
            <a:r>
              <a:rPr lang="pl-PL" sz="4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White and the </a:t>
            </a:r>
            <a:r>
              <a:rPr lang="pl-PL" sz="47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Seven</a:t>
            </a:r>
            <a:r>
              <a:rPr lang="pl-PL" sz="4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47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Dwarfs</a:t>
            </a:r>
            <a:endParaRPr lang="pl-PL" sz="4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Oskar\Desktop\comenius\1897814_283448425158054_601679795924957011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0441">
            <a:off x="3261930" y="2386871"/>
            <a:ext cx="602045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745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skar\Desktop\comenius\1511043_283451445157752_819286194482881247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31" y="-32792"/>
            <a:ext cx="10287963" cy="68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09563" y="260648"/>
            <a:ext cx="6852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Poland and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Denmark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Princess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Pea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7" name="Picture 3" descr="C:\Users\Oskar\Desktop\comenius\1662389_283448558491374_582692149548291133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9359">
            <a:off x="3399875" y="2552203"/>
            <a:ext cx="5588450" cy="3743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882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skar\Desktop\comenius\10156059_283453695157527_35612828670084745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107" y="-18581"/>
            <a:ext cx="10266747" cy="68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84367" y="188640"/>
            <a:ext cx="89596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After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shows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we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had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lot of</a:t>
            </a:r>
          </a:p>
          <a:p>
            <a:pPr algn="ctr"/>
            <a:r>
              <a:rPr lang="pl-PL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pl-PL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ntertainment</a:t>
            </a: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pl-PL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sightseeing</a:t>
            </a: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2" name="Picture 4" descr="C:\Users\Oskar\Desktop\comenius\10176067_283453221824241_577177708333244399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4033">
            <a:off x="1496923" y="2522949"/>
            <a:ext cx="6350217" cy="4253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30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skar\Desktop\comenius\10175031_283456418490588_493110347498577338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7259" y="-95635"/>
            <a:ext cx="10381787" cy="69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5536" y="476672"/>
            <a:ext cx="672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Mountains and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photos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Oskar\Desktop\comenius\1379284_283453418490888_763580453754900964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8508">
            <a:off x="1619672" y="2636912"/>
            <a:ext cx="5353869" cy="358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274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skar\Desktop\comenius\10171830_283456315157265_51156495046610788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5" y="0"/>
            <a:ext cx="10239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03248" y="548680"/>
            <a:ext cx="5324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Eating</a:t>
            </a:r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pl-PL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talking</a:t>
            </a:r>
            <a:r>
              <a:rPr lang="pl-PL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4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B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67</Words>
  <Application>Microsoft Office PowerPoint</Application>
  <PresentationFormat>Pokaz na ekranie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Oskar</dc:creator>
  <cp:lastModifiedBy>Gosia</cp:lastModifiedBy>
  <cp:revision>7</cp:revision>
  <dcterms:created xsi:type="dcterms:W3CDTF">2014-05-14T15:52:15Z</dcterms:created>
  <dcterms:modified xsi:type="dcterms:W3CDTF">2014-06-28T18:30:46Z</dcterms:modified>
</cp:coreProperties>
</file>