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CC34D9F-5B98-45AD-A39A-0943C2FE6892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B34CBFC-2EE6-4A09-BE6F-9D5968472B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4D9F-5B98-45AD-A39A-0943C2FE6892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CBFC-2EE6-4A09-BE6F-9D5968472B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4D9F-5B98-45AD-A39A-0943C2FE6892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CBFC-2EE6-4A09-BE6F-9D5968472B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CC34D9F-5B98-45AD-A39A-0943C2FE6892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CBFC-2EE6-4A09-BE6F-9D5968472B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CC34D9F-5B98-45AD-A39A-0943C2FE6892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B34CBFC-2EE6-4A09-BE6F-9D5968472BB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C34D9F-5B98-45AD-A39A-0943C2FE6892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34CBFC-2EE6-4A09-BE6F-9D5968472B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CC34D9F-5B98-45AD-A39A-0943C2FE6892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B34CBFC-2EE6-4A09-BE6F-9D5968472B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4D9F-5B98-45AD-A39A-0943C2FE6892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CBFC-2EE6-4A09-BE6F-9D5968472B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C34D9F-5B98-45AD-A39A-0943C2FE6892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34CBFC-2EE6-4A09-BE6F-9D5968472B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CC34D9F-5B98-45AD-A39A-0943C2FE6892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B34CBFC-2EE6-4A09-BE6F-9D5968472B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CC34D9F-5B98-45AD-A39A-0943C2FE6892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B34CBFC-2EE6-4A09-BE6F-9D5968472B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CC34D9F-5B98-45AD-A39A-0943C2FE6892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B34CBFC-2EE6-4A09-BE6F-9D5968472BB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Comenius meeting in </a:t>
            </a:r>
            <a:br>
              <a:rPr lang="pl-PL" dirty="0" smtClean="0"/>
            </a:br>
            <a:r>
              <a:rPr lang="pl-PL" dirty="0" smtClean="0"/>
              <a:t>Portugal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May 5th-9th 2014</a:t>
            </a:r>
            <a:endParaRPr lang="pl-PL" dirty="0"/>
          </a:p>
        </p:txBody>
      </p:sp>
      <p:pic>
        <p:nvPicPr>
          <p:cNvPr id="23556" name="Picture 4" descr="http://www.zs7.gdynia.pl/images/stories/comeniu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2880270" cy="28796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/>
              <a:t>May 8th</a:t>
            </a:r>
            <a:br>
              <a:rPr lang="pl-PL" dirty="0" smtClean="0"/>
            </a:br>
            <a:r>
              <a:rPr lang="pl-PL" sz="2400" dirty="0" smtClean="0">
                <a:solidFill>
                  <a:schemeClr val="tx1"/>
                </a:solidFill>
              </a:rPr>
              <a:t>4th Day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124744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pl-PL" dirty="0" smtClean="0"/>
              <a:t>On Thursday we did our projects about the problems of teenagers.</a:t>
            </a:r>
            <a:endParaRPr lang="pl-P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633652"/>
            <a:ext cx="3174395" cy="212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04864"/>
            <a:ext cx="3174395" cy="212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0741" y="2204864"/>
            <a:ext cx="3174395" cy="212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368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 could also leave a few words for our new friends from Portugal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998" y="1844824"/>
            <a:ext cx="682600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0371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Unfortunately, that was the end of the meeting, but we are sure that we will never </a:t>
            </a:r>
            <a:r>
              <a:rPr lang="pl-PL" sz="2400" dirty="0" err="1" smtClean="0">
                <a:solidFill>
                  <a:schemeClr val="tx1"/>
                </a:solidFill>
              </a:rPr>
              <a:t>forget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smtClean="0">
                <a:solidFill>
                  <a:schemeClr val="tx1"/>
                </a:solidFill>
              </a:rPr>
              <a:t>those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days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283" y="1772816"/>
            <a:ext cx="7301433" cy="489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8462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effectLst/>
              </a:rPr>
              <a:t>„</a:t>
            </a:r>
            <a:r>
              <a:rPr lang="pt-BR" dirty="0" smtClean="0">
                <a:effectLst/>
              </a:rPr>
              <a:t>Agrupamento de Escolas Miguel Torga</a:t>
            </a:r>
            <a:r>
              <a:rPr lang="pl-PL" dirty="0" smtClean="0">
                <a:effectLst/>
              </a:rPr>
              <a:t>”</a:t>
            </a:r>
            <a:endParaRPr lang="pl-PL" dirty="0">
              <a:effectLst/>
            </a:endParaRPr>
          </a:p>
        </p:txBody>
      </p:sp>
      <p:pic>
        <p:nvPicPr>
          <p:cNvPr id="28674" name="Picture 2" descr="https://fbcdn-sphotos-e-a.akamaihd.net/hphotos-ak-prn1/t1.0-9/10294266_295778717258358_609202837415907028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00800" cy="482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0"/>
            <a:ext cx="8062912" cy="1470025"/>
          </a:xfrm>
        </p:spPr>
        <p:txBody>
          <a:bodyPr/>
          <a:lstStyle/>
          <a:p>
            <a:r>
              <a:rPr lang="pl-PL" dirty="0" smtClean="0"/>
              <a:t>May 5th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062912" cy="1752600"/>
          </a:xfrm>
        </p:spPr>
        <p:txBody>
          <a:bodyPr>
            <a:normAutofit/>
          </a:bodyPr>
          <a:lstStyle/>
          <a:p>
            <a:r>
              <a:rPr lang="pl-PL" sz="2400" dirty="0"/>
              <a:t> 1st </a:t>
            </a:r>
            <a:r>
              <a:rPr lang="pl-PL" sz="2400" dirty="0" smtClean="0"/>
              <a:t>Day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184482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On May 5th we </a:t>
            </a:r>
            <a:r>
              <a:rPr lang="pl-PL" dirty="0" err="1" smtClean="0"/>
              <a:t>arrived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Braganca</a:t>
            </a:r>
            <a:r>
              <a:rPr lang="pl-PL" dirty="0" smtClean="0"/>
              <a:t> and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finally</a:t>
            </a:r>
            <a:r>
              <a:rPr lang="pl-PL" dirty="0" smtClean="0"/>
              <a:t> </a:t>
            </a:r>
            <a:r>
              <a:rPr lang="pl-PL" dirty="0" err="1" smtClean="0"/>
              <a:t>able</a:t>
            </a:r>
            <a:r>
              <a:rPr lang="pl-PL" dirty="0" smtClean="0"/>
              <a:t> to </a:t>
            </a:r>
            <a:r>
              <a:rPr lang="pl-PL" dirty="0" err="1" smtClean="0"/>
              <a:t>see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friends</a:t>
            </a:r>
            <a:r>
              <a:rPr lang="pl-PL" dirty="0" smtClean="0"/>
              <a:t> and hosting </a:t>
            </a:r>
            <a:r>
              <a:rPr lang="pl-PL" dirty="0" err="1" smtClean="0"/>
              <a:t>families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26628" name="Picture 4" descr="https://fbcdn-sphotos-d-a.akamaihd.net/hphotos-ak-prn1/t1.0-9/10308068_295777270591836_359524593694862500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376278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https://scontent-a-fra.xx.fbcdn.net/hphotos-frc3/t1.0-9/10341770_295777173925179_447460820056785521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3744416" cy="250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0"/>
            <a:ext cx="8062912" cy="1470025"/>
          </a:xfrm>
        </p:spPr>
        <p:txBody>
          <a:bodyPr/>
          <a:lstStyle/>
          <a:p>
            <a:r>
              <a:rPr lang="pl-PL" dirty="0" smtClean="0"/>
              <a:t>May 6th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062912" cy="1752600"/>
          </a:xfrm>
        </p:spPr>
        <p:txBody>
          <a:bodyPr>
            <a:normAutofit/>
          </a:bodyPr>
          <a:lstStyle/>
          <a:p>
            <a:r>
              <a:rPr lang="pl-PL" sz="2400" dirty="0"/>
              <a:t>2nd Day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55576" y="206084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On </a:t>
            </a:r>
            <a:r>
              <a:rPr lang="pl-PL" dirty="0" err="1" smtClean="0"/>
              <a:t>Tuesday</a:t>
            </a:r>
            <a:r>
              <a:rPr lang="pl-PL" dirty="0" smtClean="0"/>
              <a:t> we </a:t>
            </a:r>
            <a:r>
              <a:rPr lang="pl-PL" dirty="0" err="1" smtClean="0"/>
              <a:t>spent</a:t>
            </a:r>
            <a:r>
              <a:rPr lang="pl-PL" dirty="0" smtClean="0"/>
              <a:t> 1st </a:t>
            </a:r>
            <a:r>
              <a:rPr lang="pl-PL" dirty="0" err="1" smtClean="0"/>
              <a:t>day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. </a:t>
            </a:r>
            <a:r>
              <a:rPr lang="pl-PL" dirty="0" err="1" smtClean="0"/>
              <a:t>Portugese</a:t>
            </a:r>
            <a:r>
              <a:rPr lang="pl-PL" dirty="0" smtClean="0"/>
              <a:t> </a:t>
            </a:r>
            <a:r>
              <a:rPr lang="pl-PL" dirty="0" err="1" smtClean="0"/>
              <a:t>teachers</a:t>
            </a:r>
            <a:r>
              <a:rPr lang="pl-PL" dirty="0" smtClean="0"/>
              <a:t> </a:t>
            </a:r>
            <a:r>
              <a:rPr lang="pl-PL" dirty="0" smtClean="0"/>
              <a:t>&amp; </a:t>
            </a:r>
            <a:r>
              <a:rPr lang="pl-PL" dirty="0" err="1" smtClean="0"/>
              <a:t>students</a:t>
            </a:r>
            <a:r>
              <a:rPr lang="pl-PL" dirty="0" smtClean="0"/>
              <a:t> </a:t>
            </a:r>
            <a:r>
              <a:rPr lang="pl-PL" dirty="0" err="1" smtClean="0"/>
              <a:t>prepared</a:t>
            </a:r>
            <a:r>
              <a:rPr lang="pl-PL" dirty="0" smtClean="0"/>
              <a:t> a great </a:t>
            </a:r>
            <a:r>
              <a:rPr lang="pl-PL" dirty="0" err="1" smtClean="0"/>
              <a:t>welcoming</a:t>
            </a:r>
            <a:r>
              <a:rPr lang="pl-PL" dirty="0" smtClean="0"/>
              <a:t> </a:t>
            </a:r>
            <a:r>
              <a:rPr lang="pl-PL" dirty="0" err="1" smtClean="0"/>
              <a:t>ceremony</a:t>
            </a:r>
            <a:r>
              <a:rPr lang="pl-PL" dirty="0" smtClean="0"/>
              <a:t>.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dancing, </a:t>
            </a:r>
            <a:r>
              <a:rPr lang="pl-PL" dirty="0" err="1" smtClean="0"/>
              <a:t>singing</a:t>
            </a:r>
            <a:r>
              <a:rPr lang="pl-PL" dirty="0" smtClean="0"/>
              <a:t> and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gave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an </a:t>
            </a:r>
            <a:r>
              <a:rPr lang="pl-PL" dirty="0" err="1" smtClean="0"/>
              <a:t>opportunity</a:t>
            </a:r>
            <a:r>
              <a:rPr lang="pl-PL" dirty="0" smtClean="0"/>
              <a:t> to </a:t>
            </a:r>
            <a:r>
              <a:rPr lang="pl-PL" dirty="0" err="1" smtClean="0"/>
              <a:t>present</a:t>
            </a:r>
            <a:r>
              <a:rPr lang="pl-PL" dirty="0" smtClean="0"/>
              <a:t> </a:t>
            </a:r>
            <a:r>
              <a:rPr lang="pl-PL" dirty="0" err="1" smtClean="0"/>
              <a:t>ourselves</a:t>
            </a:r>
            <a:r>
              <a:rPr lang="pl-PL" dirty="0" smtClean="0"/>
              <a:t> – to </a:t>
            </a:r>
            <a:r>
              <a:rPr lang="pl-PL" dirty="0" err="1" smtClean="0"/>
              <a:t>say</a:t>
            </a:r>
            <a:r>
              <a:rPr lang="pl-PL" dirty="0" smtClean="0"/>
              <a:t> </a:t>
            </a:r>
            <a:r>
              <a:rPr lang="pl-PL" dirty="0" err="1" smtClean="0"/>
              <a:t>something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city and </a:t>
            </a:r>
            <a:r>
              <a:rPr lang="pl-PL" dirty="0" err="1" smtClean="0"/>
              <a:t>school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27652" name="Picture 4" descr="https://fbcdn-sphotos-b-a.akamaihd.net/hphotos-ak-ash3/t1.0-9/10268672_295778480591715_76553057613122674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229" y="3356992"/>
            <a:ext cx="430032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s://scontent-a-fra.xx.fbcdn.net/hphotos-frc3/t1.0-9/10172857_295778597258370_294825003374028397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56992"/>
            <a:ext cx="4299603" cy="287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84976" cy="1752600"/>
          </a:xfrm>
        </p:spPr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youngest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Portugal’s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9698" name="Picture 2" descr="https://fbcdn-sphotos-g-a.akamaihd.net/hphotos-ak-prn2/t1.0-9/10325797_295778930591670_819564124199528528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54776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s://fbcdn-sphotos-h-a.akamaihd.net/hphotos-ak-prn2/t1.0-9/1901218_295778913925005_677974860943565849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1832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s://fbcdn-sphotos-b-a.akamaihd.net/hphotos-ak-ash4/t1.0-9/10330432_295778910591672_841642075221660987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3582258" cy="239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8062912" cy="1752600"/>
          </a:xfrm>
        </p:spPr>
        <p:txBody>
          <a:bodyPr/>
          <a:lstStyle/>
          <a:p>
            <a:r>
              <a:rPr lang="pl-PL" dirty="0" err="1" smtClean="0"/>
              <a:t>Trip</a:t>
            </a:r>
            <a:r>
              <a:rPr lang="pl-PL" dirty="0" smtClean="0"/>
              <a:t> to Old </a:t>
            </a:r>
            <a:r>
              <a:rPr lang="pl-PL" dirty="0" err="1" smtClean="0"/>
              <a:t>Castle</a:t>
            </a:r>
            <a:r>
              <a:rPr lang="pl-PL" dirty="0" smtClean="0"/>
              <a:t> and </a:t>
            </a:r>
            <a:r>
              <a:rPr lang="pl-PL" dirty="0" err="1" smtClean="0"/>
              <a:t>Military</a:t>
            </a:r>
            <a:r>
              <a:rPr lang="pl-PL" dirty="0" smtClean="0"/>
              <a:t> </a:t>
            </a:r>
            <a:r>
              <a:rPr lang="pl-PL" dirty="0" err="1" smtClean="0"/>
              <a:t>Museum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Braganca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22" name="Picture 2" descr="https://fbcdn-sphotos-g-a.akamaihd.net/hphotos-ak-prn2/t1.0-9/10340161_295779367258293_430559214200602220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19281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s://fbcdn-sphotos-h-a.akamaihd.net/hphotos-ak-ash4/t1.0-9/10330425_295779250591638_766568599389685838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19281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062912" cy="1752600"/>
          </a:xfrm>
        </p:spPr>
        <p:txBody>
          <a:bodyPr/>
          <a:lstStyle/>
          <a:p>
            <a:r>
              <a:rPr lang="pl-PL" dirty="0" smtClean="0"/>
              <a:t>On </a:t>
            </a:r>
            <a:r>
              <a:rPr lang="pl-PL" dirty="0" err="1" smtClean="0"/>
              <a:t>Tuesday</a:t>
            </a:r>
            <a:r>
              <a:rPr lang="pl-PL" dirty="0" smtClean="0"/>
              <a:t> we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had</a:t>
            </a:r>
            <a:r>
              <a:rPr lang="pl-PL" dirty="0" smtClean="0"/>
              <a:t> a great dinner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 &amp; </a:t>
            </a:r>
            <a:r>
              <a:rPr lang="pl-PL" dirty="0" err="1" smtClean="0"/>
              <a:t>teachers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1746" name="Picture 2" descr="https://scontent-b-fra.xx.fbcdn.net/hphotos-prn2/t1.0-9/1506601_295779667258263_66669139141699009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08530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s://fbcdn-sphotos-a-a.akamaihd.net/hphotos-ak-frc1/t1.0-9/1969159_295779533924943_69261403743832472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30032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0"/>
            <a:ext cx="8062912" cy="1470025"/>
          </a:xfrm>
        </p:spPr>
        <p:txBody>
          <a:bodyPr/>
          <a:lstStyle/>
          <a:p>
            <a:r>
              <a:rPr lang="pl-PL" dirty="0" smtClean="0"/>
              <a:t>May 7th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02" y="1300113"/>
            <a:ext cx="8062912" cy="1752600"/>
          </a:xfrm>
        </p:spPr>
        <p:txBody>
          <a:bodyPr>
            <a:normAutofit/>
          </a:bodyPr>
          <a:lstStyle/>
          <a:p>
            <a:r>
              <a:rPr lang="pl-PL" sz="2400" dirty="0"/>
              <a:t> 3rd </a:t>
            </a:r>
            <a:r>
              <a:rPr lang="pl-PL" sz="2400" dirty="0" smtClean="0"/>
              <a:t>Day</a:t>
            </a:r>
          </a:p>
          <a:p>
            <a:endParaRPr lang="pl-PL" sz="2400" dirty="0"/>
          </a:p>
          <a:p>
            <a:pPr algn="l"/>
            <a:r>
              <a:rPr lang="pl-PL" sz="2400" dirty="0" smtClean="0"/>
              <a:t>On Wednesday we all went to Porto, </a:t>
            </a:r>
            <a:r>
              <a:rPr lang="pl-PL" sz="2400" dirty="0"/>
              <a:t>the second-largest city in </a:t>
            </a:r>
            <a:r>
              <a:rPr lang="pl-PL" sz="2400" dirty="0" smtClean="0"/>
              <a:t>Portugal.</a:t>
            </a:r>
            <a:endParaRPr lang="pl-P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708920"/>
            <a:ext cx="5760640" cy="3858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75" y="44624"/>
            <a:ext cx="3250704" cy="1189854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</a:rPr>
              <a:t>Boat trip on the Douro river 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24744"/>
            <a:ext cx="4889046" cy="327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15276" y="2636912"/>
            <a:ext cx="3250704" cy="118985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And some sightseeing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6550" y="4041144"/>
            <a:ext cx="4079936" cy="2732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67939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Niestandardowy 16">
      <a:dk1>
        <a:sysClr val="windowText" lastClr="000000"/>
      </a:dk1>
      <a:lt1>
        <a:sysClr val="window" lastClr="FFFFB0"/>
      </a:lt1>
      <a:dk2>
        <a:srgbClr val="4F5769"/>
      </a:dk2>
      <a:lt2>
        <a:srgbClr val="D4D4D6"/>
      </a:lt2>
      <a:accent1>
        <a:srgbClr val="F0AD00"/>
      </a:accent1>
      <a:accent2>
        <a:srgbClr val="3691AA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185</TotalTime>
  <Words>193</Words>
  <Application>Microsoft Office PowerPoint</Application>
  <PresentationFormat>Pokaz na ekranie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Energetyczny</vt:lpstr>
      <vt:lpstr>Comenius meeting in  Portugal</vt:lpstr>
      <vt:lpstr>„Agrupamento de Escolas Miguel Torga”</vt:lpstr>
      <vt:lpstr>May 5th</vt:lpstr>
      <vt:lpstr>May 6th</vt:lpstr>
      <vt:lpstr>Slajd 5</vt:lpstr>
      <vt:lpstr>Slajd 6</vt:lpstr>
      <vt:lpstr>Slajd 7</vt:lpstr>
      <vt:lpstr>May 7th</vt:lpstr>
      <vt:lpstr>Boat trip on the Douro river </vt:lpstr>
      <vt:lpstr>May 8th 4th Day</vt:lpstr>
      <vt:lpstr>W could also leave a few words for our new friends from Portugal</vt:lpstr>
      <vt:lpstr>Unfortunately, that was the end of the meeting, but we are sure that we will never forget those days.</vt:lpstr>
    </vt:vector>
  </TitlesOfParts>
  <Company>---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 meeting in  Portugal</dc:title>
  <dc:creator>---</dc:creator>
  <cp:lastModifiedBy>Gosia</cp:lastModifiedBy>
  <cp:revision>21</cp:revision>
  <dcterms:created xsi:type="dcterms:W3CDTF">2014-05-20T14:45:52Z</dcterms:created>
  <dcterms:modified xsi:type="dcterms:W3CDTF">2014-06-28T11:29:36Z</dcterms:modified>
</cp:coreProperties>
</file>