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93" r:id="rId13"/>
    <p:sldId id="270" r:id="rId14"/>
    <p:sldId id="275" r:id="rId15"/>
    <p:sldId id="268" r:id="rId16"/>
    <p:sldId id="280" r:id="rId17"/>
    <p:sldId id="290" r:id="rId18"/>
    <p:sldId id="283" r:id="rId19"/>
    <p:sldId id="29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  <a:lvl2pPr>
              <a:defRPr>
                <a:latin typeface="Bookman Old Style" pitchFamily="18" charset="0"/>
              </a:defRPr>
            </a:lvl2pPr>
            <a:lvl3pPr>
              <a:defRPr>
                <a:latin typeface="Bookman Old Style" pitchFamily="18" charset="0"/>
              </a:defRPr>
            </a:lvl3pPr>
            <a:lvl4pPr>
              <a:defRPr>
                <a:latin typeface="Bookman Old Style" pitchFamily="18" charset="0"/>
              </a:defRPr>
            </a:lvl4pPr>
            <a:lvl5pPr>
              <a:defRPr>
                <a:latin typeface="Bookman Old Style" pitchFamily="18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E439-688A-495F-9B22-A8B032A7FF5B}" type="datetimeFigureOut">
              <a:rPr lang="pl-PL" smtClean="0"/>
              <a:pPr/>
              <a:t>2014-04-16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523B-E07C-45B1-A313-0E9DD4CC4B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German Day </a:t>
            </a:r>
            <a:br>
              <a:rPr lang="pl-PL" b="1" dirty="0" smtClean="0">
                <a:latin typeface="Bookman Old Style" pitchFamily="18" charset="0"/>
              </a:rPr>
            </a:br>
            <a:r>
              <a:rPr lang="pl-PL" b="1" dirty="0" err="1" smtClean="0">
                <a:latin typeface="Bookman Old Style" pitchFamily="18" charset="0"/>
              </a:rPr>
              <a:t>at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b="1" dirty="0" err="1" smtClean="0">
                <a:latin typeface="Bookman Old Style" pitchFamily="18" charset="0"/>
              </a:rPr>
              <a:t>Our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b="1" dirty="0" err="1" smtClean="0">
                <a:latin typeface="Bookman Old Style" pitchFamily="18" charset="0"/>
              </a:rPr>
              <a:t>School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err="1" smtClean="0"/>
              <a:t>The</a:t>
            </a:r>
            <a:r>
              <a:rPr lang="pl-PL" sz="3600" dirty="0" smtClean="0"/>
              <a:t> </a:t>
            </a:r>
            <a:r>
              <a:rPr lang="pl-PL" sz="3600" dirty="0" err="1" smtClean="0"/>
              <a:t>winners</a:t>
            </a:r>
            <a:r>
              <a:rPr lang="pl-PL" sz="3600" dirty="0" smtClean="0"/>
              <a:t> </a:t>
            </a:r>
            <a:r>
              <a:rPr lang="pl-PL" sz="3600" dirty="0" smtClean="0"/>
              <a:t>I-III </a:t>
            </a:r>
            <a:r>
              <a:rPr lang="pl-PL" sz="3600" dirty="0" err="1" smtClean="0"/>
              <a:t>Primary</a:t>
            </a:r>
            <a:r>
              <a:rPr lang="pl-PL" sz="3600" dirty="0" smtClean="0"/>
              <a:t> </a:t>
            </a:r>
            <a:r>
              <a:rPr lang="pl-PL" sz="3600" dirty="0" err="1" smtClean="0"/>
              <a:t>School</a:t>
            </a:r>
            <a:r>
              <a:rPr lang="pl-PL" sz="3600" dirty="0" smtClean="0"/>
              <a:t>– </a:t>
            </a:r>
            <a:r>
              <a:rPr lang="pl-PL" sz="3600" dirty="0" err="1" smtClean="0"/>
              <a:t>class</a:t>
            </a:r>
            <a:r>
              <a:rPr lang="pl-PL" sz="3600" dirty="0" smtClean="0"/>
              <a:t> </a:t>
            </a:r>
            <a:r>
              <a:rPr lang="pl-PL" sz="3600" dirty="0" smtClean="0"/>
              <a:t>3 b</a:t>
            </a:r>
            <a:endParaRPr lang="pl-PL" sz="3600" dirty="0"/>
          </a:p>
        </p:txBody>
      </p:sp>
      <p:pic>
        <p:nvPicPr>
          <p:cNvPr id="5" name="Symbol zastępczy zawartości 4" descr="100_4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Zuzia, </a:t>
            </a:r>
            <a:r>
              <a:rPr lang="pl-PL" sz="2400" dirty="0" smtClean="0"/>
              <a:t>as </a:t>
            </a:r>
            <a:r>
              <a:rPr lang="pl-PL" sz="2400" dirty="0" err="1" smtClean="0"/>
              <a:t>always</a:t>
            </a:r>
            <a:r>
              <a:rPr lang="pl-PL" sz="2400" dirty="0" smtClean="0"/>
              <a:t>, </a:t>
            </a:r>
            <a:r>
              <a:rPr lang="pl-PL" sz="2400" dirty="0" err="1" smtClean="0"/>
              <a:t>in</a:t>
            </a:r>
            <a:r>
              <a:rPr lang="pl-PL" sz="2400" dirty="0" smtClean="0"/>
              <a:t> an </a:t>
            </a:r>
            <a:r>
              <a:rPr lang="pl-PL" sz="2400" dirty="0" err="1" smtClean="0"/>
              <a:t>original</a:t>
            </a:r>
            <a:r>
              <a:rPr lang="pl-PL" sz="2400" dirty="0" smtClean="0"/>
              <a:t> </a:t>
            </a:r>
            <a:r>
              <a:rPr lang="pl-PL" sz="2400" dirty="0" err="1" smtClean="0"/>
              <a:t>hat</a:t>
            </a:r>
            <a:r>
              <a:rPr lang="pl-PL" sz="2400" dirty="0" smtClean="0"/>
              <a:t>–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err="1" smtClean="0"/>
              <a:t>this</a:t>
            </a:r>
            <a:r>
              <a:rPr lang="pl-PL" sz="2400" dirty="0" smtClean="0"/>
              <a:t> time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smtClean="0"/>
              <a:t>Brandenburg </a:t>
            </a:r>
            <a:r>
              <a:rPr lang="pl-PL" sz="2400" dirty="0" err="1" smtClean="0"/>
              <a:t>Gate</a:t>
            </a:r>
            <a:endParaRPr lang="pl-PL" sz="2400" dirty="0"/>
          </a:p>
        </p:txBody>
      </p:sp>
      <p:pic>
        <p:nvPicPr>
          <p:cNvPr id="4" name="Symbol zastępczy zawartości 3" descr="100_4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smtClean="0"/>
              <a:t>1c</a:t>
            </a:r>
            <a:endParaRPr lang="pl-PL" dirty="0"/>
          </a:p>
        </p:txBody>
      </p:sp>
      <p:pic>
        <p:nvPicPr>
          <p:cNvPr id="4" name="Symbol zastępczy zawartości 3" descr="100_4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4633" y="1262024"/>
            <a:ext cx="6896473" cy="5119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winners</a:t>
            </a:r>
            <a:r>
              <a:rPr lang="pl-PL" dirty="0" smtClean="0"/>
              <a:t> IV-VI </a:t>
            </a:r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– </a:t>
            </a:r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smtClean="0"/>
              <a:t>4d</a:t>
            </a:r>
            <a:endParaRPr lang="pl-PL" dirty="0"/>
          </a:p>
        </p:txBody>
      </p:sp>
      <p:pic>
        <p:nvPicPr>
          <p:cNvPr id="4" name="Symbol zastępczy zawartości 3" descr="100_4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And </a:t>
            </a:r>
            <a:r>
              <a:rPr lang="pl-PL" sz="3600" dirty="0" err="1" smtClean="0"/>
              <a:t>class</a:t>
            </a:r>
            <a:r>
              <a:rPr lang="pl-PL" sz="3600" dirty="0" smtClean="0"/>
              <a:t> 4c</a:t>
            </a:r>
            <a:endParaRPr lang="pl-PL" sz="3600" dirty="0"/>
          </a:p>
        </p:txBody>
      </p:sp>
      <p:pic>
        <p:nvPicPr>
          <p:cNvPr id="4" name="Symbol zastępczy zawartości 3" descr="100_4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08572"/>
            <a:ext cx="6624735" cy="4917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err="1" smtClean="0">
                <a:latin typeface="Bookman Old Style" pitchFamily="18" charset="0"/>
              </a:rPr>
              <a:t>Both</a:t>
            </a:r>
            <a:r>
              <a:rPr lang="pl-PL" sz="4000" dirty="0" smtClean="0">
                <a:latin typeface="Bookman Old Style" pitchFamily="18" charset="0"/>
              </a:rPr>
              <a:t> </a:t>
            </a:r>
            <a:r>
              <a:rPr lang="pl-PL" sz="4000" dirty="0" err="1" smtClean="0">
                <a:latin typeface="Bookman Old Style" pitchFamily="18" charset="0"/>
              </a:rPr>
              <a:t>our</a:t>
            </a:r>
            <a:r>
              <a:rPr lang="pl-PL" sz="4000" dirty="0" smtClean="0">
                <a:latin typeface="Bookman Old Style" pitchFamily="18" charset="0"/>
              </a:rPr>
              <a:t> </a:t>
            </a:r>
            <a:r>
              <a:rPr lang="pl-PL" sz="4000" dirty="0" err="1" smtClean="0">
                <a:latin typeface="Bookman Old Style" pitchFamily="18" charset="0"/>
              </a:rPr>
              <a:t>teachers</a:t>
            </a:r>
            <a:r>
              <a:rPr lang="pl-PL" sz="4000" dirty="0" smtClean="0">
                <a:latin typeface="Bookman Old Style" pitchFamily="18" charset="0"/>
              </a:rPr>
              <a:t> </a:t>
            </a:r>
            <a:r>
              <a:rPr lang="pl-PL" sz="4000" dirty="0" err="1" smtClean="0">
                <a:latin typeface="Bookman Old Style" pitchFamily="18" charset="0"/>
              </a:rPr>
              <a:t>were</a:t>
            </a:r>
            <a:r>
              <a:rPr lang="pl-PL" sz="4000" dirty="0" smtClean="0">
                <a:latin typeface="Bookman Old Style" pitchFamily="18" charset="0"/>
              </a:rPr>
              <a:t> </a:t>
            </a:r>
            <a:r>
              <a:rPr lang="pl-PL" sz="4000" dirty="0" err="1" smtClean="0">
                <a:latin typeface="Bookman Old Style" pitchFamily="18" charset="0"/>
              </a:rPr>
              <a:t>perfectly</a:t>
            </a:r>
            <a:r>
              <a:rPr lang="pl-PL" sz="4000" dirty="0" smtClean="0">
                <a:latin typeface="Bookman Old Style" pitchFamily="18" charset="0"/>
              </a:rPr>
              <a:t> </a:t>
            </a:r>
            <a:r>
              <a:rPr lang="pl-PL" sz="4000" dirty="0" err="1" smtClean="0">
                <a:latin typeface="Bookman Old Style" pitchFamily="18" charset="0"/>
              </a:rPr>
              <a:t>dressed</a:t>
            </a:r>
            <a:r>
              <a:rPr lang="pl-PL" sz="4000" dirty="0" smtClean="0">
                <a:latin typeface="Bookman Old Style" pitchFamily="18" charset="0"/>
              </a:rPr>
              <a:t> as </a:t>
            </a:r>
            <a:r>
              <a:rPr lang="pl-PL" sz="4000" dirty="0" err="1" smtClean="0">
                <a:latin typeface="Bookman Old Style" pitchFamily="18" charset="0"/>
              </a:rPr>
              <a:t>well</a:t>
            </a:r>
            <a:endParaRPr lang="pl-PL" sz="4000" dirty="0">
              <a:latin typeface="Bookman Old Style" pitchFamily="18" charset="0"/>
            </a:endParaRPr>
          </a:p>
        </p:txBody>
      </p:sp>
      <p:pic>
        <p:nvPicPr>
          <p:cNvPr id="4" name="Symbol zastępczy zawartości 3" descr="100_42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7446" y="1427126"/>
            <a:ext cx="3486522" cy="4699037"/>
          </a:xfrm>
        </p:spPr>
      </p:pic>
      <p:pic>
        <p:nvPicPr>
          <p:cNvPr id="7" name="Symbol zastępczy zawartości 6" descr="100_42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3" y="1428252"/>
            <a:ext cx="3487296" cy="4697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smtClean="0"/>
              <a:t>6a</a:t>
            </a:r>
            <a:endParaRPr lang="pl-PL" dirty="0"/>
          </a:p>
        </p:txBody>
      </p:sp>
      <p:pic>
        <p:nvPicPr>
          <p:cNvPr id="4" name="Symbol zastępczy zawartości 3" descr="100_4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1908" y="1340768"/>
            <a:ext cx="6984403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smtClean="0"/>
              <a:t>5c</a:t>
            </a:r>
            <a:endParaRPr lang="pl-PL" dirty="0"/>
          </a:p>
        </p:txBody>
      </p:sp>
      <p:pic>
        <p:nvPicPr>
          <p:cNvPr id="4" name="Symbol zastępczy zawartości 3" descr="100_4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8968"/>
            <a:ext cx="6884411" cy="5110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And – </a:t>
            </a:r>
            <a:r>
              <a:rPr lang="pl-PL" dirty="0" err="1" smtClean="0"/>
              <a:t>Ic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High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4" name="Symbol zastępczy zawartości 3" descr="100_4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1457838"/>
            <a:ext cx="6535676" cy="4851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algn="ctr">
              <a:buNone/>
            </a:pPr>
            <a:r>
              <a:rPr lang="pl-PL" sz="5400" dirty="0" err="1" smtClean="0"/>
              <a:t>danke</a:t>
            </a:r>
            <a:r>
              <a:rPr lang="pl-PL" sz="5400" dirty="0" smtClean="0"/>
              <a:t> </a:t>
            </a:r>
            <a:r>
              <a:rPr lang="pl-PL" sz="5400" dirty="0" err="1" smtClean="0"/>
              <a:t>schön</a:t>
            </a:r>
            <a:r>
              <a:rPr lang="pl-PL" sz="5400" dirty="0" smtClean="0"/>
              <a:t> </a:t>
            </a:r>
            <a:r>
              <a:rPr lang="pl-PL" sz="5400" b="1" dirty="0" smtClean="0"/>
              <a:t> </a:t>
            </a:r>
            <a:r>
              <a:rPr lang="pl-PL" sz="5400" b="1" dirty="0" smtClean="0">
                <a:sym typeface="Wingdings"/>
              </a:rPr>
              <a:t>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lvl="0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u="sng" dirty="0" err="1" smtClean="0"/>
              <a:t>Here</a:t>
            </a:r>
            <a:r>
              <a:rPr lang="pl-PL" u="sng" dirty="0" smtClean="0"/>
              <a:t> </a:t>
            </a:r>
            <a:r>
              <a:rPr lang="pl-PL" u="sng" dirty="0" err="1" smtClean="0"/>
              <a:t>is</a:t>
            </a:r>
            <a:r>
              <a:rPr lang="pl-PL" u="sng" dirty="0" smtClean="0"/>
              <a:t> </a:t>
            </a:r>
            <a:r>
              <a:rPr lang="pl-PL" u="sng" dirty="0" err="1" smtClean="0"/>
              <a:t>what</a:t>
            </a:r>
            <a:r>
              <a:rPr lang="pl-PL" u="sng" dirty="0" smtClean="0"/>
              <a:t> </a:t>
            </a:r>
            <a:r>
              <a:rPr lang="pl-PL" u="sng" dirty="0" err="1" smtClean="0"/>
              <a:t>the</a:t>
            </a:r>
            <a:r>
              <a:rPr lang="pl-PL" u="sng" dirty="0" smtClean="0"/>
              <a:t> Student </a:t>
            </a:r>
            <a:r>
              <a:rPr lang="pl-PL" u="sng" dirty="0" err="1" smtClean="0"/>
              <a:t>Council</a:t>
            </a:r>
            <a:r>
              <a:rPr lang="pl-PL" u="sng" dirty="0" smtClean="0"/>
              <a:t> </a:t>
            </a:r>
            <a:r>
              <a:rPr lang="pl-PL" u="sng" dirty="0" err="1" smtClean="0"/>
              <a:t>planned</a:t>
            </a:r>
            <a:r>
              <a:rPr lang="pl-PL" u="sng" dirty="0" smtClean="0"/>
              <a:t> to do: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/>
          </a:bodyPr>
          <a:lstStyle/>
          <a:p>
            <a:pPr lvl="0"/>
            <a:r>
              <a:rPr lang="pl-PL" sz="4000" dirty="0" smtClean="0"/>
              <a:t>German </a:t>
            </a:r>
            <a:r>
              <a:rPr lang="pl-PL" sz="4000" dirty="0" err="1" smtClean="0"/>
              <a:t>Language</a:t>
            </a:r>
            <a:r>
              <a:rPr lang="pl-PL" sz="4000" dirty="0" smtClean="0"/>
              <a:t> </a:t>
            </a:r>
            <a:r>
              <a:rPr lang="pl-PL" sz="4000" dirty="0" err="1" smtClean="0"/>
              <a:t>Survival</a:t>
            </a:r>
            <a:r>
              <a:rPr lang="pl-PL" sz="4000" dirty="0" smtClean="0"/>
              <a:t> Kit</a:t>
            </a:r>
            <a:endParaRPr lang="pl-PL" sz="4000" dirty="0"/>
          </a:p>
          <a:p>
            <a:pPr lvl="0"/>
            <a:r>
              <a:rPr lang="pl-PL" sz="4000" dirty="0"/>
              <a:t>Quiz </a:t>
            </a:r>
            <a:r>
              <a:rPr lang="pl-PL" sz="4000" dirty="0" err="1" smtClean="0"/>
              <a:t>about</a:t>
            </a:r>
            <a:r>
              <a:rPr lang="pl-PL" sz="4000" dirty="0" smtClean="0"/>
              <a:t> Germany</a:t>
            </a:r>
            <a:endParaRPr lang="pl-PL" sz="4000" dirty="0"/>
          </a:p>
          <a:p>
            <a:pPr lvl="0"/>
            <a:r>
              <a:rPr lang="pl-PL" sz="4000" dirty="0" err="1" smtClean="0"/>
              <a:t>The</a:t>
            </a:r>
            <a:r>
              <a:rPr lang="pl-PL" sz="4000" dirty="0" smtClean="0"/>
              <a:t> </a:t>
            </a:r>
            <a:r>
              <a:rPr lang="pl-PL" sz="4000" dirty="0" err="1" smtClean="0"/>
              <a:t>colours</a:t>
            </a:r>
            <a:r>
              <a:rPr lang="pl-PL" sz="4000" dirty="0" smtClean="0"/>
              <a:t> of </a:t>
            </a:r>
            <a:r>
              <a:rPr lang="pl-PL" sz="4000" dirty="0" err="1" smtClean="0"/>
              <a:t>the</a:t>
            </a:r>
            <a:r>
              <a:rPr lang="pl-PL" sz="4000" dirty="0" smtClean="0"/>
              <a:t> </a:t>
            </a:r>
            <a:r>
              <a:rPr lang="pl-PL" sz="4000" dirty="0" smtClean="0"/>
              <a:t>German </a:t>
            </a:r>
            <a:r>
              <a:rPr lang="pl-PL" sz="4000" dirty="0" smtClean="0"/>
              <a:t>flag </a:t>
            </a:r>
            <a:r>
              <a:rPr lang="pl-PL" sz="4000" dirty="0" err="1" smtClean="0"/>
              <a:t>in</a:t>
            </a:r>
            <a:r>
              <a:rPr lang="pl-PL" sz="4000" dirty="0" smtClean="0"/>
              <a:t> </a:t>
            </a:r>
            <a:r>
              <a:rPr lang="pl-PL" sz="4000" dirty="0" err="1" smtClean="0"/>
              <a:t>our</a:t>
            </a:r>
            <a:r>
              <a:rPr lang="pl-PL" sz="4000" dirty="0" smtClean="0"/>
              <a:t> </a:t>
            </a:r>
            <a:r>
              <a:rPr lang="pl-PL" sz="4000" dirty="0" err="1" smtClean="0"/>
              <a:t>clothes-a</a:t>
            </a:r>
            <a:r>
              <a:rPr lang="pl-PL" sz="4000" dirty="0" smtClean="0"/>
              <a:t> </a:t>
            </a:r>
            <a:r>
              <a:rPr lang="pl-PL" sz="4000" dirty="0" err="1" smtClean="0"/>
              <a:t>school</a:t>
            </a:r>
            <a:r>
              <a:rPr lang="pl-PL" sz="4000" dirty="0" smtClean="0"/>
              <a:t> </a:t>
            </a:r>
            <a:r>
              <a:rPr lang="pl-PL" sz="4000" dirty="0" err="1" smtClean="0"/>
              <a:t>competition</a:t>
            </a:r>
            <a:endParaRPr lang="pl-PL" sz="4000" dirty="0" smtClean="0"/>
          </a:p>
          <a:p>
            <a:pPr lvl="0"/>
            <a:r>
              <a:rPr lang="pl-PL" sz="4000" dirty="0" smtClean="0"/>
              <a:t>A </a:t>
            </a:r>
            <a:r>
              <a:rPr lang="pl-PL" sz="4000" dirty="0" err="1" smtClean="0"/>
              <a:t>special</a:t>
            </a:r>
            <a:r>
              <a:rPr lang="pl-PL" sz="4000" dirty="0" smtClean="0"/>
              <a:t> </a:t>
            </a:r>
            <a:r>
              <a:rPr lang="pl-PL" sz="4000" dirty="0" err="1" smtClean="0"/>
              <a:t>edition</a:t>
            </a:r>
            <a:r>
              <a:rPr lang="pl-PL" sz="4000" dirty="0" smtClean="0"/>
              <a:t> of </a:t>
            </a:r>
            <a:r>
              <a:rPr lang="pl-PL" sz="4000" dirty="0" err="1" smtClean="0"/>
              <a:t>the</a:t>
            </a:r>
            <a:r>
              <a:rPr lang="pl-PL" sz="4000" dirty="0" smtClean="0"/>
              <a:t> </a:t>
            </a:r>
            <a:r>
              <a:rPr lang="pl-PL" sz="4000" dirty="0" err="1" smtClean="0"/>
              <a:t>school</a:t>
            </a:r>
            <a:r>
              <a:rPr lang="pl-PL" sz="4000" dirty="0" smtClean="0"/>
              <a:t> </a:t>
            </a:r>
            <a:r>
              <a:rPr lang="pl-PL" sz="4000" dirty="0" err="1" smtClean="0"/>
              <a:t>newspaper</a:t>
            </a:r>
            <a:endParaRPr lang="pl-PL" sz="4000" dirty="0" smtClean="0"/>
          </a:p>
          <a:p>
            <a:pPr lvl="0"/>
            <a:endParaRPr lang="pl-PL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u="sng" dirty="0" smtClean="0"/>
              <a:t>Germany- </a:t>
            </a:r>
            <a:r>
              <a:rPr lang="pl-PL" u="sng" dirty="0" err="1" smtClean="0"/>
              <a:t>questions</a:t>
            </a:r>
            <a:r>
              <a:rPr lang="pl-PL" u="sng" dirty="0" smtClean="0"/>
              <a:t> for </a:t>
            </a:r>
            <a:r>
              <a:rPr lang="pl-PL" u="sng" dirty="0" err="1" smtClean="0"/>
              <a:t>the</a:t>
            </a:r>
            <a:r>
              <a:rPr lang="pl-PL" u="sng" dirty="0" smtClean="0"/>
              <a:t> quiz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1</a:t>
            </a:r>
            <a:r>
              <a:rPr lang="pl-PL" dirty="0"/>
              <a:t>. </a:t>
            </a:r>
            <a:r>
              <a:rPr lang="pl-PL" dirty="0" err="1" smtClean="0"/>
              <a:t>Geographical</a:t>
            </a:r>
            <a:r>
              <a:rPr lang="pl-PL" dirty="0" smtClean="0"/>
              <a:t> </a:t>
            </a:r>
            <a:r>
              <a:rPr lang="pl-PL" dirty="0" err="1" smtClean="0"/>
              <a:t>situation</a:t>
            </a:r>
            <a:endParaRPr lang="pl-PL" dirty="0"/>
          </a:p>
          <a:p>
            <a:r>
              <a:rPr lang="pl-PL" dirty="0"/>
              <a:t>2. </a:t>
            </a:r>
            <a:r>
              <a:rPr lang="pl-PL" dirty="0" err="1" smtClean="0"/>
              <a:t>The</a:t>
            </a:r>
            <a:r>
              <a:rPr lang="pl-PL" dirty="0" smtClean="0"/>
              <a:t> flag</a:t>
            </a:r>
            <a:endParaRPr lang="pl-PL" dirty="0"/>
          </a:p>
          <a:p>
            <a:r>
              <a:rPr lang="pl-PL" dirty="0"/>
              <a:t>3.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capital </a:t>
            </a:r>
            <a:r>
              <a:rPr lang="pl-PL" dirty="0" err="1" smtClean="0"/>
              <a:t>famous</a:t>
            </a:r>
            <a:r>
              <a:rPr lang="pl-PL" dirty="0" smtClean="0"/>
              <a:t> for?</a:t>
            </a:r>
            <a:endParaRPr lang="pl-PL" dirty="0"/>
          </a:p>
          <a:p>
            <a:r>
              <a:rPr lang="pl-PL" dirty="0"/>
              <a:t>4. </a:t>
            </a:r>
            <a:r>
              <a:rPr lang="pl-PL" dirty="0" err="1" smtClean="0"/>
              <a:t>Population</a:t>
            </a:r>
            <a:endParaRPr lang="pl-PL" dirty="0"/>
          </a:p>
          <a:p>
            <a:r>
              <a:rPr lang="pl-PL" dirty="0"/>
              <a:t>5. </a:t>
            </a:r>
            <a:r>
              <a:rPr lang="pl-PL" dirty="0" err="1" smtClean="0"/>
              <a:t>Currency</a:t>
            </a:r>
            <a:endParaRPr lang="pl-PL" dirty="0"/>
          </a:p>
          <a:p>
            <a:r>
              <a:rPr lang="pl-PL" dirty="0"/>
              <a:t>6.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rivers</a:t>
            </a:r>
            <a:endParaRPr lang="pl-PL" dirty="0"/>
          </a:p>
          <a:p>
            <a:r>
              <a:rPr lang="pl-PL" dirty="0"/>
              <a:t>7.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Germans</a:t>
            </a:r>
            <a:r>
              <a:rPr lang="pl-PL" dirty="0" smtClean="0"/>
              <a:t>(</a:t>
            </a:r>
            <a:r>
              <a:rPr lang="pl-PL" dirty="0" err="1" smtClean="0"/>
              <a:t>s</a:t>
            </a:r>
            <a:r>
              <a:rPr lang="pl-PL" dirty="0" err="1" smtClean="0"/>
              <a:t>cientists</a:t>
            </a:r>
            <a:r>
              <a:rPr lang="pl-PL" dirty="0" smtClean="0"/>
              <a:t>, </a:t>
            </a:r>
            <a:r>
              <a:rPr lang="pl-PL" dirty="0" err="1" smtClean="0"/>
              <a:t>musicians</a:t>
            </a:r>
            <a:r>
              <a:rPr lang="pl-PL" dirty="0" smtClean="0"/>
              <a:t>, </a:t>
            </a:r>
            <a:r>
              <a:rPr lang="pl-PL" dirty="0" err="1" smtClean="0"/>
              <a:t>writers</a:t>
            </a:r>
            <a:r>
              <a:rPr lang="pl-PL" dirty="0" smtClean="0"/>
              <a:t>, sportsmen)</a:t>
            </a:r>
            <a:endParaRPr lang="pl-PL" dirty="0"/>
          </a:p>
          <a:p>
            <a:r>
              <a:rPr lang="pl-PL" dirty="0"/>
              <a:t>8.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newest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 </a:t>
            </a:r>
            <a:endParaRPr lang="pl-PL" dirty="0"/>
          </a:p>
          <a:p>
            <a:r>
              <a:rPr lang="pl-PL" dirty="0"/>
              <a:t>9. </a:t>
            </a:r>
            <a:r>
              <a:rPr lang="pl-PL" dirty="0" smtClean="0"/>
              <a:t>German </a:t>
            </a:r>
            <a:r>
              <a:rPr lang="pl-PL" dirty="0" err="1" smtClean="0"/>
              <a:t>cuisine</a:t>
            </a:r>
            <a:endParaRPr lang="pl-PL" dirty="0"/>
          </a:p>
          <a:p>
            <a:r>
              <a:rPr lang="pl-PL" dirty="0"/>
              <a:t>10. </a:t>
            </a:r>
            <a:r>
              <a:rPr lang="pl-PL" dirty="0" err="1" smtClean="0"/>
              <a:t>Things</a:t>
            </a:r>
            <a:r>
              <a:rPr lang="pl-PL" dirty="0" smtClean="0"/>
              <a:t> </a:t>
            </a:r>
            <a:r>
              <a:rPr lang="pl-PL" dirty="0" err="1" smtClean="0"/>
              <a:t>worth</a:t>
            </a:r>
            <a:r>
              <a:rPr lang="pl-PL" dirty="0" smtClean="0"/>
              <a:t> </a:t>
            </a:r>
            <a:r>
              <a:rPr lang="pl-PL" dirty="0" err="1" smtClean="0"/>
              <a:t>seeing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Germany ...</a:t>
            </a:r>
            <a:endParaRPr lang="pl-PL" dirty="0"/>
          </a:p>
          <a:p>
            <a:r>
              <a:rPr lang="pl-PL" dirty="0"/>
              <a:t>11</a:t>
            </a:r>
            <a:r>
              <a:rPr lang="pl-PL" dirty="0" smtClean="0"/>
              <a:t>... and </a:t>
            </a:r>
            <a:r>
              <a:rPr lang="pl-PL" dirty="0" err="1" smtClean="0"/>
              <a:t>why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famous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Quiz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5" name="Symbol zastępczy zawartości 4" descr="100_4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1404386"/>
            <a:ext cx="6360944" cy="47217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Quiz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high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4" name="Symbol zastępczy zawartości 3" descr="100_4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Survival</a:t>
            </a:r>
            <a:r>
              <a:rPr lang="pl-PL" smtClean="0"/>
              <a:t> Kit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Dzień</a:t>
            </a:r>
            <a:r>
              <a:rPr lang="en-US" dirty="0"/>
              <a:t> </a:t>
            </a:r>
            <a:r>
              <a:rPr lang="en-US" dirty="0" err="1"/>
              <a:t>dobry</a:t>
            </a:r>
            <a:r>
              <a:rPr lang="en-US" dirty="0"/>
              <a:t> – </a:t>
            </a:r>
            <a:r>
              <a:rPr lang="en-US" dirty="0" err="1"/>
              <a:t>Guten</a:t>
            </a:r>
            <a:r>
              <a:rPr lang="en-US" dirty="0"/>
              <a:t> </a:t>
            </a:r>
            <a:r>
              <a:rPr lang="en-US" dirty="0" err="1"/>
              <a:t>Morgen</a:t>
            </a:r>
            <a:r>
              <a:rPr lang="en-US" dirty="0"/>
              <a:t>, </a:t>
            </a:r>
            <a:r>
              <a:rPr lang="en-US" dirty="0" err="1"/>
              <a:t>Guten</a:t>
            </a:r>
            <a:r>
              <a:rPr lang="en-US" dirty="0"/>
              <a:t> Tag</a:t>
            </a:r>
            <a:endParaRPr lang="pl-PL" dirty="0"/>
          </a:p>
          <a:p>
            <a:r>
              <a:rPr lang="pl-PL" dirty="0"/>
              <a:t>Do widzenia – </a:t>
            </a:r>
            <a:r>
              <a:rPr lang="pl-PL" dirty="0" err="1"/>
              <a:t>Auf</a:t>
            </a:r>
            <a:r>
              <a:rPr lang="pl-PL" dirty="0"/>
              <a:t> </a:t>
            </a:r>
            <a:r>
              <a:rPr lang="pl-PL" dirty="0" err="1"/>
              <a:t>Wiedersehen</a:t>
            </a:r>
            <a:endParaRPr lang="pl-PL" dirty="0"/>
          </a:p>
          <a:p>
            <a:r>
              <a:rPr lang="pl-PL" dirty="0"/>
              <a:t>Proszę -  </a:t>
            </a:r>
            <a:r>
              <a:rPr lang="pl-PL" dirty="0" err="1"/>
              <a:t>Bitte</a:t>
            </a:r>
            <a:endParaRPr lang="pl-PL" dirty="0"/>
          </a:p>
          <a:p>
            <a:r>
              <a:rPr lang="pl-PL" dirty="0"/>
              <a:t>Dziękuję –  </a:t>
            </a:r>
            <a:r>
              <a:rPr lang="pl-PL" dirty="0" err="1"/>
              <a:t>Danke</a:t>
            </a:r>
            <a:endParaRPr lang="pl-PL" dirty="0"/>
          </a:p>
          <a:p>
            <a:r>
              <a:rPr lang="pl-PL" dirty="0"/>
              <a:t>Przepraszam – </a:t>
            </a:r>
            <a:r>
              <a:rPr lang="pl-PL" dirty="0" err="1"/>
              <a:t>Entschuldigung</a:t>
            </a:r>
            <a:endParaRPr lang="pl-PL" dirty="0"/>
          </a:p>
          <a:p>
            <a:r>
              <a:rPr lang="pl-PL" dirty="0"/>
              <a:t>Cześć - </a:t>
            </a:r>
            <a:r>
              <a:rPr lang="pl-PL" dirty="0" err="1"/>
              <a:t>Hallo</a:t>
            </a:r>
            <a:r>
              <a:rPr lang="pl-PL" dirty="0"/>
              <a:t> </a:t>
            </a:r>
            <a:r>
              <a:rPr lang="pl-PL" dirty="0">
                <a:sym typeface="Wingdings"/>
              </a:rPr>
              <a:t></a:t>
            </a:r>
            <a:endParaRPr lang="pl-PL" dirty="0"/>
          </a:p>
          <a:p>
            <a:r>
              <a:rPr lang="pl-PL" dirty="0"/>
              <a:t>Cześć na pożegnanie – </a:t>
            </a:r>
            <a:r>
              <a:rPr lang="pl-PL" dirty="0" err="1"/>
              <a:t>Tschüs</a:t>
            </a:r>
            <a:r>
              <a:rPr lang="pl-PL" dirty="0"/>
              <a:t>!</a:t>
            </a:r>
          </a:p>
          <a:p>
            <a:r>
              <a:rPr lang="pl-PL" dirty="0"/>
              <a:t>Jestem z Polski – Ich </a:t>
            </a:r>
            <a:r>
              <a:rPr lang="pl-PL" dirty="0" err="1"/>
              <a:t>komme</a:t>
            </a:r>
            <a:r>
              <a:rPr lang="pl-PL" dirty="0"/>
              <a:t> </a:t>
            </a:r>
            <a:r>
              <a:rPr lang="pl-PL" dirty="0" err="1"/>
              <a:t>aus</a:t>
            </a:r>
            <a:r>
              <a:rPr lang="pl-PL" dirty="0"/>
              <a:t> </a:t>
            </a:r>
            <a:r>
              <a:rPr lang="pl-PL" dirty="0" err="1"/>
              <a:t>Polen</a:t>
            </a:r>
            <a:endParaRPr lang="pl-PL" dirty="0"/>
          </a:p>
          <a:p>
            <a:r>
              <a:rPr lang="pl-PL" dirty="0"/>
              <a:t>Jak się masz?-  Wie </a:t>
            </a:r>
            <a:r>
              <a:rPr lang="pl-PL" dirty="0" err="1"/>
              <a:t>geht</a:t>
            </a:r>
            <a:r>
              <a:rPr lang="pl-PL" dirty="0"/>
              <a:t> es </a:t>
            </a:r>
            <a:r>
              <a:rPr lang="pl-PL" dirty="0" err="1"/>
              <a:t>dir</a:t>
            </a:r>
            <a:r>
              <a:rPr lang="pl-PL" dirty="0"/>
              <a:t>?</a:t>
            </a:r>
          </a:p>
          <a:p>
            <a:r>
              <a:rPr lang="pl-PL" dirty="0"/>
              <a:t>Gdzie mieszkasz? – </a:t>
            </a:r>
            <a:r>
              <a:rPr lang="pl-PL" dirty="0" err="1"/>
              <a:t>Wo</a:t>
            </a:r>
            <a:r>
              <a:rPr lang="pl-PL" dirty="0"/>
              <a:t> </a:t>
            </a:r>
            <a:r>
              <a:rPr lang="pl-PL" dirty="0" err="1"/>
              <a:t>wohnst</a:t>
            </a:r>
            <a:r>
              <a:rPr lang="pl-PL" dirty="0"/>
              <a:t> </a:t>
            </a:r>
            <a:r>
              <a:rPr lang="pl-PL" dirty="0" err="1"/>
              <a:t>du</a:t>
            </a:r>
            <a:r>
              <a:rPr lang="pl-PL" dirty="0"/>
              <a:t>?</a:t>
            </a:r>
          </a:p>
          <a:p>
            <a:r>
              <a:rPr lang="pl-PL" dirty="0"/>
              <a:t>Mieszkam w Gdyni – Ich </a:t>
            </a:r>
            <a:r>
              <a:rPr lang="pl-PL" dirty="0" err="1"/>
              <a:t>wohne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Gdynia</a:t>
            </a:r>
          </a:p>
          <a:p>
            <a:r>
              <a:rPr lang="pl-PL" dirty="0"/>
              <a:t>Jak masz na imię? – Wie </a:t>
            </a:r>
            <a:r>
              <a:rPr lang="pl-PL" dirty="0" err="1"/>
              <a:t>heiβt</a:t>
            </a:r>
            <a:r>
              <a:rPr lang="pl-PL" dirty="0"/>
              <a:t> </a:t>
            </a:r>
            <a:r>
              <a:rPr lang="pl-PL" dirty="0" err="1"/>
              <a:t>du</a:t>
            </a:r>
            <a:r>
              <a:rPr lang="pl-PL" dirty="0"/>
              <a:t>?</a:t>
            </a:r>
          </a:p>
          <a:p>
            <a:r>
              <a:rPr lang="pl-PL" dirty="0"/>
              <a:t>Nazywam się … – Ich </a:t>
            </a:r>
            <a:r>
              <a:rPr lang="pl-PL" dirty="0" err="1"/>
              <a:t>heiβe</a:t>
            </a:r>
            <a:r>
              <a:rPr lang="pl-PL" dirty="0"/>
              <a:t> …</a:t>
            </a:r>
          </a:p>
          <a:p>
            <a:r>
              <a:rPr lang="pl-PL" dirty="0"/>
              <a:t>Ile masz lat? – Wie alt </a:t>
            </a:r>
            <a:r>
              <a:rPr lang="pl-PL" dirty="0" err="1"/>
              <a:t>bist</a:t>
            </a:r>
            <a:r>
              <a:rPr lang="pl-PL" dirty="0"/>
              <a:t> </a:t>
            </a:r>
            <a:r>
              <a:rPr lang="pl-PL" dirty="0" err="1"/>
              <a:t>du</a:t>
            </a:r>
            <a:r>
              <a:rPr lang="pl-PL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How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speaking</a:t>
            </a:r>
            <a:r>
              <a:rPr lang="pl-PL" dirty="0" smtClean="0"/>
              <a:t> German?</a:t>
            </a:r>
            <a:endParaRPr lang="pl-PL" dirty="0"/>
          </a:p>
        </p:txBody>
      </p:sp>
      <p:pic>
        <p:nvPicPr>
          <p:cNvPr id="4" name="Symbol zastępczy zawartości 3" descr="100_4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err="1" smtClean="0"/>
              <a:t>Surprisingly</a:t>
            </a:r>
            <a:r>
              <a:rPr lang="pl-PL" sz="2000" dirty="0" smtClean="0"/>
              <a:t>,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fourth</a:t>
            </a:r>
            <a:r>
              <a:rPr lang="pl-PL" sz="2000" dirty="0" smtClean="0"/>
              <a:t> </a:t>
            </a:r>
            <a:r>
              <a:rPr lang="pl-PL" sz="2000" dirty="0" err="1" smtClean="0"/>
              <a:t>grade</a:t>
            </a:r>
            <a:r>
              <a:rPr lang="pl-PL" sz="2000" dirty="0" smtClean="0"/>
              <a:t> </a:t>
            </a:r>
            <a:r>
              <a:rPr lang="pl-PL" sz="2000" dirty="0" err="1" smtClean="0"/>
              <a:t>students</a:t>
            </a:r>
            <a:r>
              <a:rPr lang="pl-PL" sz="2000" dirty="0" smtClean="0"/>
              <a:t> </a:t>
            </a:r>
            <a:r>
              <a:rPr lang="pl-PL" sz="2000" dirty="0" err="1" smtClean="0"/>
              <a:t>were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best</a:t>
            </a:r>
            <a:r>
              <a:rPr lang="pl-PL" sz="2000" dirty="0" smtClean="0"/>
              <a:t> </a:t>
            </a:r>
            <a:r>
              <a:rPr lang="pl-PL" sz="2000" dirty="0" err="1" smtClean="0"/>
              <a:t>at</a:t>
            </a:r>
            <a:r>
              <a:rPr lang="pl-PL" sz="2000" dirty="0" smtClean="0"/>
              <a:t> </a:t>
            </a:r>
            <a:r>
              <a:rPr lang="pl-PL" sz="2000" dirty="0" err="1" smtClean="0"/>
              <a:t>speaking</a:t>
            </a:r>
            <a:r>
              <a:rPr lang="pl-PL" sz="2000" dirty="0" smtClean="0"/>
              <a:t> German and </a:t>
            </a:r>
            <a:r>
              <a:rPr lang="pl-PL" sz="2000" dirty="0" err="1" smtClean="0"/>
              <a:t>very</a:t>
            </a:r>
            <a:r>
              <a:rPr lang="pl-PL" sz="2000" dirty="0" smtClean="0"/>
              <a:t> </a:t>
            </a:r>
            <a:r>
              <a:rPr lang="pl-PL" sz="2000" dirty="0" err="1" smtClean="0"/>
              <a:t>proud</a:t>
            </a:r>
            <a:r>
              <a:rPr lang="pl-PL" sz="2000" dirty="0" smtClean="0"/>
              <a:t> to </a:t>
            </a:r>
            <a:r>
              <a:rPr lang="pl-PL" sz="2000" dirty="0" err="1" smtClean="0"/>
              <a:t>know</a:t>
            </a:r>
            <a:r>
              <a:rPr lang="pl-PL" sz="2000" dirty="0" smtClean="0"/>
              <a:t> </a:t>
            </a:r>
            <a:r>
              <a:rPr lang="pl-PL" sz="2000" dirty="0" err="1" smtClean="0"/>
              <a:t>how</a:t>
            </a:r>
            <a:r>
              <a:rPr lang="pl-PL" sz="2000" dirty="0" smtClean="0"/>
              <a:t>!</a:t>
            </a:r>
            <a:endParaRPr lang="pl-PL" sz="2000" dirty="0"/>
          </a:p>
        </p:txBody>
      </p:sp>
      <p:pic>
        <p:nvPicPr>
          <p:cNvPr id="4" name="Symbol zastępczy zawartości 3" descr="100_4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7884"/>
            <a:ext cx="6192688" cy="45968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dirty="0" err="1" smtClean="0"/>
              <a:t>School</a:t>
            </a:r>
            <a:r>
              <a:rPr lang="pl-PL" sz="3200" dirty="0" smtClean="0"/>
              <a:t> </a:t>
            </a:r>
            <a:r>
              <a:rPr lang="pl-PL" sz="3200" dirty="0" err="1" smtClean="0"/>
              <a:t>Contest</a:t>
            </a:r>
            <a:r>
              <a:rPr lang="pl-PL" sz="3200" dirty="0" smtClean="0"/>
              <a:t>–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German national </a:t>
            </a:r>
            <a:r>
              <a:rPr lang="pl-PL" sz="3200" dirty="0" err="1" smtClean="0"/>
              <a:t>colours</a:t>
            </a:r>
            <a:r>
              <a:rPr lang="pl-PL" sz="3200" dirty="0" smtClean="0"/>
              <a:t> </a:t>
            </a:r>
            <a:r>
              <a:rPr lang="pl-PL" sz="3200" dirty="0" err="1" smtClean="0"/>
              <a:t>in</a:t>
            </a:r>
            <a:r>
              <a:rPr lang="pl-PL" sz="3200" dirty="0" smtClean="0"/>
              <a:t> </a:t>
            </a:r>
            <a:r>
              <a:rPr lang="pl-PL" sz="3200" dirty="0" err="1" smtClean="0"/>
              <a:t>our</a:t>
            </a:r>
            <a:r>
              <a:rPr lang="pl-PL" sz="3200" dirty="0" smtClean="0"/>
              <a:t> </a:t>
            </a:r>
            <a:r>
              <a:rPr lang="pl-PL" sz="3200" dirty="0" err="1" smtClean="0"/>
              <a:t>clothes</a:t>
            </a:r>
            <a:endParaRPr lang="pl-PL" sz="3200" dirty="0"/>
          </a:p>
        </p:txBody>
      </p:sp>
      <p:pic>
        <p:nvPicPr>
          <p:cNvPr id="5" name="Symbol zastępczy zawartości 4" descr="100_4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423" y="1600200"/>
            <a:ext cx="60971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B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278</Words>
  <Application>Microsoft Office PowerPoint</Application>
  <PresentationFormat>Pokaz na ekranie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German Day  at Our School</vt:lpstr>
      <vt:lpstr> Here is what the Student Council planned to do: </vt:lpstr>
      <vt:lpstr> Germany- questions for the quiz  </vt:lpstr>
      <vt:lpstr>Quiz at the Primary School</vt:lpstr>
      <vt:lpstr>Quiz in our high school</vt:lpstr>
      <vt:lpstr>Language Survival Kit</vt:lpstr>
      <vt:lpstr>How good are our students at speaking German?</vt:lpstr>
      <vt:lpstr>Surprisingly, the fourth grade students were the best at speaking German and very proud to know how!</vt:lpstr>
      <vt:lpstr>School Contest–  German national colours in our clothes</vt:lpstr>
      <vt:lpstr>The winners I-III Primary School– class 3 b</vt:lpstr>
      <vt:lpstr>Zuzia, as always, in an original hat–  this time the Brandenburg Gate</vt:lpstr>
      <vt:lpstr>Class 1c</vt:lpstr>
      <vt:lpstr>The winners IV-VI Primary School– class 4d</vt:lpstr>
      <vt:lpstr>And class 4c</vt:lpstr>
      <vt:lpstr>Both our teachers were perfectly dressed as well</vt:lpstr>
      <vt:lpstr>Class 6a</vt:lpstr>
      <vt:lpstr>Class 5c</vt:lpstr>
      <vt:lpstr>And – Ic from High School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niemiecki  w naszej szkole</dc:title>
  <dc:creator>biblioteka</dc:creator>
  <cp:lastModifiedBy>Gosia</cp:lastModifiedBy>
  <cp:revision>14</cp:revision>
  <dcterms:created xsi:type="dcterms:W3CDTF">2014-03-17T12:51:25Z</dcterms:created>
  <dcterms:modified xsi:type="dcterms:W3CDTF">2014-04-16T13:25:53Z</dcterms:modified>
</cp:coreProperties>
</file>