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7" r:id="rId7"/>
    <p:sldId id="286" r:id="rId8"/>
    <p:sldId id="288" r:id="rId9"/>
    <p:sldId id="290" r:id="rId10"/>
    <p:sldId id="294" r:id="rId11"/>
    <p:sldId id="295" r:id="rId12"/>
    <p:sldId id="262" r:id="rId13"/>
    <p:sldId id="291" r:id="rId14"/>
    <p:sldId id="263" r:id="rId15"/>
    <p:sldId id="264" r:id="rId16"/>
    <p:sldId id="293" r:id="rId17"/>
    <p:sldId id="274" r:id="rId18"/>
    <p:sldId id="275" r:id="rId19"/>
    <p:sldId id="276" r:id="rId20"/>
    <p:sldId id="277" r:id="rId21"/>
    <p:sldId id="278" r:id="rId22"/>
    <p:sldId id="284" r:id="rId23"/>
  </p:sldIdLst>
  <p:sldSz cx="9144000" cy="6858000" type="screen4x3"/>
  <p:notesSz cx="6858000" cy="99456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1E74-5CD6-43D3-99DC-657652754310}" type="datetimeFigureOut">
              <a:rPr lang="pl-PL" smtClean="0"/>
              <a:pPr/>
              <a:t>2013-07-18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4AFA-05C1-4BE2-BF98-0B6A7C6533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Gosia\Moje%20dokumenty\su\1213\wlochy\ZDJECIA%20WLOCHY\DSCF0071.AVI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ITALIAN DAY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08.05.2013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Quiz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Italy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middle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4" name="Symbol zastępczy zawartości 3" descr="Zdjęcia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Zdjęcia 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53339"/>
            <a:ext cx="7776863" cy="577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Italian</a:t>
            </a:r>
            <a:r>
              <a:rPr lang="pl-PL" dirty="0" smtClean="0"/>
              <a:t> song </a:t>
            </a:r>
            <a:r>
              <a:rPr lang="pl-PL" dirty="0" err="1" smtClean="0"/>
              <a:t>contest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3c</a:t>
            </a:r>
            <a:endParaRPr lang="pl-PL" dirty="0"/>
          </a:p>
        </p:txBody>
      </p:sp>
      <p:pic>
        <p:nvPicPr>
          <p:cNvPr id="6" name="Symbol zastępczy zawartości 5" descr="DSCF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Italian</a:t>
            </a:r>
            <a:r>
              <a:rPr lang="pl-PL" dirty="0" smtClean="0"/>
              <a:t> song </a:t>
            </a:r>
            <a:r>
              <a:rPr lang="pl-PL" dirty="0" err="1" smtClean="0"/>
              <a:t>contest</a:t>
            </a:r>
            <a:r>
              <a:rPr lang="pl-PL" dirty="0" smtClean="0"/>
              <a:t> </a:t>
            </a:r>
            <a:r>
              <a:rPr lang="pl-PL" dirty="0" smtClean="0"/>
              <a:t>4e</a:t>
            </a:r>
            <a:endParaRPr lang="pl-PL" dirty="0"/>
          </a:p>
        </p:txBody>
      </p:sp>
      <p:pic>
        <p:nvPicPr>
          <p:cNvPr id="4" name="Symbol zastępczy zawartości 3" descr="Zdjęcia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Italian</a:t>
            </a:r>
            <a:r>
              <a:rPr lang="pl-PL" dirty="0" smtClean="0"/>
              <a:t> song </a:t>
            </a:r>
            <a:r>
              <a:rPr lang="pl-PL" dirty="0" err="1" smtClean="0"/>
              <a:t>contest</a:t>
            </a:r>
            <a:r>
              <a:rPr lang="pl-PL" dirty="0" smtClean="0"/>
              <a:t> </a:t>
            </a:r>
            <a:r>
              <a:rPr lang="pl-PL" dirty="0" smtClean="0"/>
              <a:t>6d</a:t>
            </a:r>
            <a:endParaRPr lang="pl-PL" dirty="0"/>
          </a:p>
        </p:txBody>
      </p:sp>
      <p:pic>
        <p:nvPicPr>
          <p:cNvPr id="4" name="Symbol zastępczy zawartości 3" descr="DSCF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finalist</a:t>
            </a:r>
            <a:r>
              <a:rPr lang="pl-PL" sz="3600" dirty="0" smtClean="0"/>
              <a:t>  </a:t>
            </a:r>
            <a:r>
              <a:rPr lang="pl-PL" sz="3600" dirty="0" smtClean="0"/>
              <a:t>– Marta </a:t>
            </a:r>
            <a:r>
              <a:rPr lang="pl-PL" sz="3600" dirty="0" err="1"/>
              <a:t>S</a:t>
            </a:r>
            <a:r>
              <a:rPr lang="pl-PL" sz="3600" dirty="0" err="1" smtClean="0"/>
              <a:t>zermelek</a:t>
            </a:r>
            <a:r>
              <a:rPr lang="pl-PL" sz="3600" dirty="0" smtClean="0"/>
              <a:t> </a:t>
            </a:r>
            <a:r>
              <a:rPr lang="pl-PL" sz="3600" dirty="0" err="1" smtClean="0"/>
              <a:t>IIIc</a:t>
            </a:r>
            <a:endParaRPr lang="pl-PL" sz="36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DSCF00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5313" y="1124186"/>
            <a:ext cx="4112671" cy="5481883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dirty="0" err="1" smtClean="0"/>
              <a:t>Click</a:t>
            </a:r>
            <a:r>
              <a:rPr lang="pl-PL" b="0" dirty="0" smtClean="0"/>
              <a:t> </a:t>
            </a:r>
            <a:r>
              <a:rPr lang="pl-PL" b="0" dirty="0" err="1" smtClean="0"/>
              <a:t>the</a:t>
            </a:r>
            <a:r>
              <a:rPr lang="pl-PL" b="0" dirty="0" smtClean="0"/>
              <a:t> photo </a:t>
            </a:r>
            <a:r>
              <a:rPr lang="pl-PL" b="0" dirty="0" err="1" smtClean="0"/>
              <a:t>below</a:t>
            </a:r>
            <a:r>
              <a:rPr lang="pl-PL" b="0" dirty="0" smtClean="0"/>
              <a:t> to </a:t>
            </a:r>
            <a:r>
              <a:rPr lang="pl-PL" b="0" dirty="0" err="1" smtClean="0"/>
              <a:t>hear</a:t>
            </a:r>
            <a:r>
              <a:rPr lang="pl-PL" b="0" dirty="0" smtClean="0"/>
              <a:t> </a:t>
            </a:r>
            <a:r>
              <a:rPr lang="pl-PL" b="0" dirty="0" err="1" smtClean="0"/>
              <a:t>the</a:t>
            </a:r>
            <a:r>
              <a:rPr lang="pl-PL" b="0" dirty="0" smtClean="0"/>
              <a:t> song</a:t>
            </a:r>
            <a:endParaRPr lang="pl-PL" b="0" dirty="0"/>
          </a:p>
        </p:txBody>
      </p:sp>
      <p:pic>
        <p:nvPicPr>
          <p:cNvPr id="6" name="DSCF0071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5025" y="3013075"/>
            <a:ext cx="4041775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smtClean="0"/>
              <a:t>song </a:t>
            </a:r>
            <a:r>
              <a:rPr lang="pl-PL" dirty="0" err="1" smtClean="0"/>
              <a:t>contest</a:t>
            </a:r>
            <a:r>
              <a:rPr lang="pl-PL" dirty="0" smtClean="0"/>
              <a:t>-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audience</a:t>
            </a:r>
            <a:endParaRPr lang="pl-PL" dirty="0"/>
          </a:p>
        </p:txBody>
      </p:sp>
      <p:pic>
        <p:nvPicPr>
          <p:cNvPr id="4" name="Symbol zastępczy zawartości 3" descr="Zdjęcia 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teachers</a:t>
            </a:r>
            <a:r>
              <a:rPr lang="pl-PL" sz="2800" dirty="0" smtClean="0"/>
              <a:t> and </a:t>
            </a:r>
            <a:r>
              <a:rPr lang="pl-PL" sz="2800" dirty="0" err="1" smtClean="0"/>
              <a:t>students</a:t>
            </a:r>
            <a:r>
              <a:rPr lang="pl-PL" sz="2800" dirty="0" smtClean="0"/>
              <a:t> </a:t>
            </a:r>
            <a:r>
              <a:rPr lang="pl-PL" sz="2800" dirty="0" err="1" smtClean="0"/>
              <a:t>speak</a:t>
            </a:r>
            <a:r>
              <a:rPr lang="pl-PL" sz="2800" dirty="0" smtClean="0"/>
              <a:t> </a:t>
            </a:r>
            <a:r>
              <a:rPr lang="pl-PL" sz="2800" dirty="0" err="1" smtClean="0"/>
              <a:t>Italian</a:t>
            </a:r>
            <a:r>
              <a:rPr lang="pl-PL" sz="2800" dirty="0" smtClean="0"/>
              <a:t>?</a:t>
            </a:r>
            <a:endParaRPr lang="pl-PL" sz="2800" dirty="0"/>
          </a:p>
        </p:txBody>
      </p:sp>
      <p:pic>
        <p:nvPicPr>
          <p:cNvPr id="4" name="Symbol zastępczy zawartości 3" descr="Zdjęcia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2171" y="1600200"/>
            <a:ext cx="33596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2800" dirty="0"/>
          </a:p>
        </p:txBody>
      </p:sp>
      <p:pic>
        <p:nvPicPr>
          <p:cNvPr id="4" name="Symbol zastępczy zawartości 3" descr="Zdjęcia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907" y="482756"/>
            <a:ext cx="7602517" cy="5643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jęcia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912" y="548680"/>
            <a:ext cx="7513709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err="1" smtClean="0"/>
              <a:t>Our</a:t>
            </a:r>
            <a:r>
              <a:rPr lang="pl-PL" sz="3100" dirty="0" smtClean="0"/>
              <a:t> </a:t>
            </a:r>
            <a:r>
              <a:rPr lang="pl-PL" sz="3100" dirty="0" err="1" smtClean="0"/>
              <a:t>students</a:t>
            </a:r>
            <a:r>
              <a:rPr lang="pl-PL" sz="3100" dirty="0" smtClean="0"/>
              <a:t>’  </a:t>
            </a:r>
            <a:r>
              <a:rPr lang="pl-PL" sz="3100" dirty="0" err="1" smtClean="0"/>
              <a:t>government</a:t>
            </a:r>
            <a:r>
              <a:rPr lang="pl-PL" sz="3100" dirty="0" smtClean="0"/>
              <a:t> </a:t>
            </a:r>
            <a:r>
              <a:rPr lang="pl-PL" sz="3100" dirty="0" err="1" smtClean="0"/>
              <a:t>planned</a:t>
            </a:r>
            <a:r>
              <a:rPr lang="pl-PL" sz="3100" dirty="0" smtClean="0"/>
              <a:t> to do: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A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edition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newspaper</a:t>
            </a:r>
            <a:endParaRPr lang="pl-PL" dirty="0" smtClean="0"/>
          </a:p>
          <a:p>
            <a:pPr lvl="0"/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Survival</a:t>
            </a:r>
            <a:r>
              <a:rPr lang="pl-PL" dirty="0" smtClean="0"/>
              <a:t> Kit</a:t>
            </a:r>
          </a:p>
          <a:p>
            <a:pPr lvl="0"/>
            <a:r>
              <a:rPr lang="pl-PL" dirty="0" smtClean="0"/>
              <a:t>Quiz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Italy</a:t>
            </a:r>
            <a:endParaRPr lang="pl-PL" dirty="0" smtClean="0"/>
          </a:p>
          <a:p>
            <a:pPr lvl="0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colours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smtClean="0"/>
              <a:t>flag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clothes-a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competition</a:t>
            </a:r>
            <a:endParaRPr lang="pl-PL" dirty="0" smtClean="0"/>
          </a:p>
          <a:p>
            <a:pPr lvl="0"/>
            <a:r>
              <a:rPr lang="pl-PL" dirty="0" err="1" smtClean="0"/>
              <a:t>Italian</a:t>
            </a:r>
            <a:r>
              <a:rPr lang="pl-PL" dirty="0" smtClean="0"/>
              <a:t> song </a:t>
            </a:r>
            <a:r>
              <a:rPr lang="pl-PL" dirty="0" err="1" smtClean="0"/>
              <a:t>contest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jęcia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901" y="410750"/>
            <a:ext cx="7699523" cy="5715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An </a:t>
            </a:r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err="1" smtClean="0"/>
              <a:t>dish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canteen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rizzotto</a:t>
            </a:r>
            <a:endParaRPr lang="pl-PL" dirty="0"/>
          </a:p>
        </p:txBody>
      </p:sp>
      <p:pic>
        <p:nvPicPr>
          <p:cNvPr id="4" name="Symbol zastępczy zawartości 3" descr="Zdjęcia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watching</a:t>
            </a:r>
            <a:r>
              <a:rPr lang="pl-PL" b="1" dirty="0" smtClean="0"/>
              <a:t>!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Grazie </a:t>
            </a:r>
            <a:r>
              <a:rPr lang="pl-PL" b="1" dirty="0" err="1" smtClean="0"/>
              <a:t>molte</a:t>
            </a:r>
            <a:r>
              <a:rPr lang="pl-PL" b="1" dirty="0" smtClean="0"/>
              <a:t>!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endParaRPr lang="pl-PL" dirty="0"/>
          </a:p>
        </p:txBody>
      </p:sp>
      <p:pic>
        <p:nvPicPr>
          <p:cNvPr id="5" name="Symbol zastępczy zawartości 3" descr="usmiechniety-balon-foliowy-emoti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2664296" cy="272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ITALY- </a:t>
            </a:r>
            <a:r>
              <a:rPr lang="pl-PL" sz="3100" b="1" dirty="0" err="1" smtClean="0"/>
              <a:t>questions</a:t>
            </a:r>
            <a:r>
              <a:rPr lang="pl-PL" sz="3100" b="1" dirty="0" smtClean="0"/>
              <a:t> for </a:t>
            </a:r>
            <a:r>
              <a:rPr lang="pl-PL" sz="3100" b="1" dirty="0" err="1" smtClean="0"/>
              <a:t>the</a:t>
            </a:r>
            <a:r>
              <a:rPr lang="pl-PL" sz="3100" b="1" dirty="0" smtClean="0"/>
              <a:t> quiz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1. </a:t>
            </a:r>
            <a:r>
              <a:rPr lang="pl-PL" dirty="0" err="1" smtClean="0"/>
              <a:t>Geographical</a:t>
            </a:r>
            <a:r>
              <a:rPr lang="pl-PL" dirty="0" smtClean="0"/>
              <a:t> </a:t>
            </a:r>
            <a:r>
              <a:rPr lang="pl-PL" dirty="0" err="1" smtClean="0"/>
              <a:t>situation</a:t>
            </a:r>
            <a:endParaRPr lang="pl-PL" dirty="0"/>
          </a:p>
          <a:p>
            <a:pPr>
              <a:buNone/>
            </a:pPr>
            <a:r>
              <a:rPr lang="pl-PL" dirty="0"/>
              <a:t>2. </a:t>
            </a:r>
            <a:r>
              <a:rPr lang="pl-PL" dirty="0" err="1" smtClean="0"/>
              <a:t>The</a:t>
            </a:r>
            <a:r>
              <a:rPr lang="pl-PL" dirty="0" smtClean="0"/>
              <a:t> flag</a:t>
            </a:r>
            <a:endParaRPr lang="pl-PL" dirty="0"/>
          </a:p>
          <a:p>
            <a:pPr>
              <a:buNone/>
            </a:pPr>
            <a:r>
              <a:rPr lang="pl-PL" dirty="0"/>
              <a:t>3. </a:t>
            </a:r>
            <a:r>
              <a:rPr lang="pl-PL" dirty="0" err="1" smtClean="0"/>
              <a:t>The</a:t>
            </a:r>
            <a:r>
              <a:rPr lang="pl-PL" dirty="0" smtClean="0"/>
              <a:t> capital</a:t>
            </a:r>
            <a:endParaRPr lang="pl-PL" dirty="0"/>
          </a:p>
          <a:p>
            <a:pPr>
              <a:buNone/>
            </a:pPr>
            <a:r>
              <a:rPr lang="pl-PL" dirty="0"/>
              <a:t>4. </a:t>
            </a:r>
            <a:r>
              <a:rPr lang="pl-PL" dirty="0" err="1" smtClean="0"/>
              <a:t>Population</a:t>
            </a:r>
            <a:endParaRPr lang="pl-PL" dirty="0"/>
          </a:p>
          <a:p>
            <a:pPr>
              <a:buNone/>
            </a:pPr>
            <a:r>
              <a:rPr lang="pl-PL" dirty="0"/>
              <a:t>5.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currency</a:t>
            </a:r>
            <a:endParaRPr lang="pl-PL" dirty="0"/>
          </a:p>
          <a:p>
            <a:pPr>
              <a:buNone/>
            </a:pPr>
            <a:r>
              <a:rPr lang="pl-PL" dirty="0"/>
              <a:t>6.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rivers</a:t>
            </a:r>
            <a:r>
              <a:rPr lang="pl-PL" dirty="0" smtClean="0"/>
              <a:t>, </a:t>
            </a:r>
            <a:r>
              <a:rPr lang="pl-PL" dirty="0" err="1" smtClean="0"/>
              <a:t>seas</a:t>
            </a:r>
            <a:r>
              <a:rPr lang="pl-PL" dirty="0" smtClean="0"/>
              <a:t>, </a:t>
            </a:r>
            <a:r>
              <a:rPr lang="pl-PL" dirty="0" err="1" smtClean="0"/>
              <a:t>islands</a:t>
            </a:r>
            <a:endParaRPr lang="pl-PL" dirty="0"/>
          </a:p>
          <a:p>
            <a:pPr>
              <a:buNone/>
            </a:pPr>
            <a:r>
              <a:rPr lang="pl-PL" dirty="0"/>
              <a:t>7.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:</a:t>
            </a:r>
            <a:endParaRPr lang="pl-PL" dirty="0"/>
          </a:p>
          <a:p>
            <a:pPr>
              <a:buNone/>
            </a:pPr>
            <a:r>
              <a:rPr lang="pl-PL" dirty="0"/>
              <a:t>- </a:t>
            </a:r>
            <a:r>
              <a:rPr lang="pl-PL" dirty="0" err="1" smtClean="0"/>
              <a:t>The</a:t>
            </a:r>
            <a:r>
              <a:rPr lang="pl-PL" dirty="0" smtClean="0"/>
              <a:t> mountains</a:t>
            </a:r>
            <a:endParaRPr lang="pl-PL" dirty="0"/>
          </a:p>
          <a:p>
            <a:pPr>
              <a:buNone/>
            </a:pPr>
            <a:r>
              <a:rPr lang="pl-PL" dirty="0"/>
              <a:t>- </a:t>
            </a:r>
            <a:r>
              <a:rPr lang="pl-PL" dirty="0" err="1" smtClean="0"/>
              <a:t>volcanoes</a:t>
            </a:r>
            <a:endParaRPr lang="pl-PL" dirty="0"/>
          </a:p>
          <a:p>
            <a:pPr>
              <a:buNone/>
            </a:pPr>
            <a:r>
              <a:rPr lang="pl-PL" dirty="0"/>
              <a:t>8. </a:t>
            </a:r>
            <a:r>
              <a:rPr lang="pl-PL" dirty="0" smtClean="0"/>
              <a:t>Art-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painters</a:t>
            </a:r>
            <a:endParaRPr lang="pl-PL" dirty="0"/>
          </a:p>
          <a:p>
            <a:pPr>
              <a:buNone/>
            </a:pPr>
            <a:r>
              <a:rPr lang="pl-PL" dirty="0"/>
              <a:t>9. </a:t>
            </a:r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err="1" smtClean="0"/>
              <a:t>cuisine</a:t>
            </a:r>
            <a:endParaRPr lang="pl-PL" dirty="0"/>
          </a:p>
          <a:p>
            <a:pPr>
              <a:buNone/>
            </a:pPr>
            <a:r>
              <a:rPr lang="pl-PL" dirty="0" smtClean="0"/>
              <a:t>10. </a:t>
            </a:r>
            <a:r>
              <a:rPr lang="pl-PL" dirty="0" err="1" smtClean="0"/>
              <a:t>Tourism</a:t>
            </a:r>
            <a:r>
              <a:rPr lang="pl-PL" dirty="0" smtClean="0"/>
              <a:t>- </a:t>
            </a:r>
            <a:r>
              <a:rPr lang="pl-PL" dirty="0" err="1" smtClean="0"/>
              <a:t>why</a:t>
            </a:r>
            <a:r>
              <a:rPr lang="pl-PL" dirty="0" smtClean="0"/>
              <a:t> </a:t>
            </a:r>
            <a:r>
              <a:rPr lang="pl-PL" dirty="0" err="1" smtClean="0"/>
              <a:t>shoud</a:t>
            </a:r>
            <a:r>
              <a:rPr lang="pl-PL" dirty="0" smtClean="0"/>
              <a:t> we go </a:t>
            </a:r>
            <a:r>
              <a:rPr lang="pl-PL" dirty="0" err="1" smtClean="0"/>
              <a:t>there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1026" name="Picture 2" descr="C:\Documents and Settings\Dar\Moje dokumenty\gosia\suIV_VI\1213\WŁOCHY\norm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621" y="1628800"/>
            <a:ext cx="379251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colours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flag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clothes</a:t>
            </a:r>
            <a:r>
              <a:rPr lang="pl-PL" sz="2800" dirty="0" smtClean="0"/>
              <a:t>- </a:t>
            </a:r>
            <a:r>
              <a:rPr lang="pl-PL" sz="2800" dirty="0" err="1" smtClean="0"/>
              <a:t>kids</a:t>
            </a:r>
            <a:endParaRPr lang="pl-PL" sz="2800" dirty="0"/>
          </a:p>
        </p:txBody>
      </p:sp>
      <p:pic>
        <p:nvPicPr>
          <p:cNvPr id="7" name="Symbol zastępczy zawartości 6" descr="DSCF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16888"/>
            <a:ext cx="6981931" cy="5236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F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47522"/>
            <a:ext cx="7853054" cy="5889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</a:t>
            </a:r>
            <a:r>
              <a:rPr lang="pl-PL" dirty="0" smtClean="0"/>
              <a:t> II a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Italian</a:t>
            </a:r>
            <a:r>
              <a:rPr lang="pl-PL" dirty="0" smtClean="0"/>
              <a:t> </a:t>
            </a:r>
            <a:r>
              <a:rPr lang="pl-PL" dirty="0" err="1" smtClean="0"/>
              <a:t>colours</a:t>
            </a:r>
            <a:endParaRPr lang="pl-PL" dirty="0"/>
          </a:p>
        </p:txBody>
      </p:sp>
      <p:pic>
        <p:nvPicPr>
          <p:cNvPr id="4" name="Symbol zastępczy zawartości 3" descr="Zdjęcia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Class</a:t>
            </a:r>
            <a:r>
              <a:rPr lang="pl-PL" dirty="0" smtClean="0"/>
              <a:t> 6c –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winners</a:t>
            </a:r>
            <a:endParaRPr lang="pl-PL" dirty="0"/>
          </a:p>
        </p:txBody>
      </p:sp>
      <p:pic>
        <p:nvPicPr>
          <p:cNvPr id="4" name="Symbol zastępczy zawartości 3" descr="Zdjęci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Quiz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Italy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4" name="Symbol zastępczy zawartości 3" descr="Zdjęcia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Zdjęcia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984" y="548680"/>
            <a:ext cx="7760448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180</Words>
  <Application>Microsoft Office PowerPoint</Application>
  <PresentationFormat>Pokaz na ekranie (4:3)</PresentationFormat>
  <Paragraphs>36</Paragraphs>
  <Slides>22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ITALIAN DAY  at our school 08.05.2013</vt:lpstr>
      <vt:lpstr>Our students’  government planned to do: </vt:lpstr>
      <vt:lpstr>ITALY- questions for the quiz </vt:lpstr>
      <vt:lpstr>The colours of the flag in clothes- kids</vt:lpstr>
      <vt:lpstr>Slajd 5</vt:lpstr>
      <vt:lpstr>Class II a in Italian colours</vt:lpstr>
      <vt:lpstr>Class 6c – the winners</vt:lpstr>
      <vt:lpstr>Quiz about Italy in primary school</vt:lpstr>
      <vt:lpstr>Slajd 9</vt:lpstr>
      <vt:lpstr>Quiz about Italy in middle school</vt:lpstr>
      <vt:lpstr>Slajd 11</vt:lpstr>
      <vt:lpstr>Italian song contest class 3c</vt:lpstr>
      <vt:lpstr>Italian song contest 4e</vt:lpstr>
      <vt:lpstr>Italian song contest 6d</vt:lpstr>
      <vt:lpstr>The finalist  – Marta Szermelek IIIc</vt:lpstr>
      <vt:lpstr>Italian song contest- the audience</vt:lpstr>
      <vt:lpstr>Can our teachers and students speak Italian?</vt:lpstr>
      <vt:lpstr>Slajd 18</vt:lpstr>
      <vt:lpstr>Slajd 19</vt:lpstr>
      <vt:lpstr>Slajd 20</vt:lpstr>
      <vt:lpstr>An Italian dish in our canteen – rizzotto</vt:lpstr>
      <vt:lpstr> Thank you for watching! </vt:lpstr>
    </vt:vector>
  </TitlesOfParts>
  <Company>ZS7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włoski w naszej szkole</dc:title>
  <dc:creator>Biblioteka1</dc:creator>
  <cp:lastModifiedBy>Gosia</cp:lastModifiedBy>
  <cp:revision>18</cp:revision>
  <dcterms:created xsi:type="dcterms:W3CDTF">2013-06-10T10:35:18Z</dcterms:created>
  <dcterms:modified xsi:type="dcterms:W3CDTF">2013-07-18T18:16:05Z</dcterms:modified>
</cp:coreProperties>
</file>