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6" r:id="rId5"/>
    <p:sldId id="297" r:id="rId6"/>
    <p:sldId id="298" r:id="rId7"/>
    <p:sldId id="260" r:id="rId8"/>
    <p:sldId id="261" r:id="rId9"/>
    <p:sldId id="295" r:id="rId10"/>
    <p:sldId id="265" r:id="rId11"/>
    <p:sldId id="300" r:id="rId12"/>
    <p:sldId id="299" r:id="rId13"/>
    <p:sldId id="29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  <a:lvl2pPr>
              <a:defRPr>
                <a:latin typeface="Bookman Old Style" pitchFamily="18" charset="0"/>
              </a:defRPr>
            </a:lvl2pPr>
            <a:lvl3pPr>
              <a:defRPr>
                <a:latin typeface="Bookman Old Style" pitchFamily="18" charset="0"/>
              </a:defRPr>
            </a:lvl3pPr>
            <a:lvl4pPr>
              <a:defRPr>
                <a:latin typeface="Bookman Old Style" pitchFamily="18" charset="0"/>
              </a:defRPr>
            </a:lvl4pPr>
            <a:lvl5pPr>
              <a:defRPr>
                <a:latin typeface="Bookman Old Style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E439-688A-495F-9B22-A8B032A7FF5B}" type="datetimeFigureOut">
              <a:rPr lang="pl-PL" smtClean="0"/>
              <a:pPr/>
              <a:t>2014-06-28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latin typeface="Bookman Old Style" pitchFamily="18" charset="0"/>
              </a:rPr>
              <a:t>Portuguese</a:t>
            </a:r>
            <a:r>
              <a:rPr lang="pl-PL" b="1" dirty="0" smtClean="0">
                <a:latin typeface="Bookman Old Style" pitchFamily="18" charset="0"/>
              </a:rPr>
              <a:t> Day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err="1" smtClean="0">
                <a:latin typeface="Bookman Old Style" pitchFamily="18" charset="0"/>
              </a:rPr>
              <a:t>at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err="1" smtClean="0">
                <a:latin typeface="Bookman Old Style" pitchFamily="18" charset="0"/>
              </a:rPr>
              <a:t>our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err="1" smtClean="0">
                <a:latin typeface="Bookman Old Style" pitchFamily="18" charset="0"/>
              </a:rPr>
              <a:t>school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5" name="Symbol zastępczy zawartości 4" descr="Flaga Portugalii, przycisk bÅ‚yszczÄ…cy Zdjęcie Seryjne - 642042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056" y="2708275"/>
            <a:ext cx="3417888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Contest</a:t>
            </a:r>
            <a:r>
              <a:rPr lang="pl-PL" sz="3200" dirty="0" smtClean="0"/>
              <a:t>– </a:t>
            </a:r>
            <a:br>
              <a:rPr lang="pl-PL" sz="3200" dirty="0" smtClean="0"/>
            </a:br>
            <a:r>
              <a:rPr lang="pl-PL" sz="3200" dirty="0" err="1" smtClean="0"/>
              <a:t>Portuguese</a:t>
            </a:r>
            <a:r>
              <a:rPr lang="pl-PL" sz="3200" dirty="0" smtClean="0"/>
              <a:t> </a:t>
            </a:r>
            <a:r>
              <a:rPr lang="pl-PL" sz="3200" dirty="0" smtClean="0"/>
              <a:t>national </a:t>
            </a:r>
            <a:r>
              <a:rPr lang="pl-PL" sz="3200" dirty="0" err="1" smtClean="0"/>
              <a:t>colours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our</a:t>
            </a:r>
            <a:r>
              <a:rPr lang="pl-PL" sz="3200" dirty="0" smtClean="0"/>
              <a:t> </a:t>
            </a:r>
            <a:r>
              <a:rPr lang="pl-PL" sz="3200" dirty="0" err="1" smtClean="0"/>
              <a:t>clothes</a:t>
            </a:r>
            <a:endParaRPr lang="pl-PL" sz="3200" dirty="0"/>
          </a:p>
        </p:txBody>
      </p:sp>
      <p:pic>
        <p:nvPicPr>
          <p:cNvPr id="5" name="Symbol zastępczy zawartości 4" descr="DSC00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winners</a:t>
            </a:r>
            <a:r>
              <a:rPr lang="pl-PL" dirty="0" smtClean="0"/>
              <a:t> </a:t>
            </a:r>
            <a:r>
              <a:rPr lang="pl-PL" dirty="0" smtClean="0"/>
              <a:t>– 4b</a:t>
            </a:r>
            <a:endParaRPr lang="pl-PL" dirty="0"/>
          </a:p>
        </p:txBody>
      </p:sp>
      <p:pic>
        <p:nvPicPr>
          <p:cNvPr id="5" name="Symbol zastępczy zawartości 4" descr="DSC00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winners</a:t>
            </a:r>
            <a:r>
              <a:rPr lang="pl-PL" dirty="0" smtClean="0"/>
              <a:t>– </a:t>
            </a:r>
            <a:r>
              <a:rPr lang="pl-PL" dirty="0" smtClean="0"/>
              <a:t>4d</a:t>
            </a:r>
            <a:endParaRPr lang="pl-PL" dirty="0"/>
          </a:p>
        </p:txBody>
      </p:sp>
      <p:pic>
        <p:nvPicPr>
          <p:cNvPr id="5" name="Symbol zastępczy zawartości 4" descr="DSC00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err="1" smtClean="0"/>
              <a:t>Obrigado</a:t>
            </a:r>
            <a:r>
              <a:rPr lang="pl-PL" b="1" dirty="0" smtClean="0"/>
              <a:t> </a:t>
            </a:r>
            <a:r>
              <a:rPr lang="pl-PL" b="1" dirty="0" smtClean="0">
                <a:sym typeface="Wingdings"/>
              </a:rPr>
              <a:t>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err="1" smtClean="0"/>
              <a:t>Thank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for </a:t>
            </a:r>
            <a:r>
              <a:rPr lang="pl-PL" b="1" dirty="0" err="1" smtClean="0"/>
              <a:t>watching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u="sng" dirty="0" err="1" smtClean="0"/>
              <a:t>Here</a:t>
            </a:r>
            <a:r>
              <a:rPr lang="pl-PL" u="sng" dirty="0" smtClean="0"/>
              <a:t> </a:t>
            </a:r>
            <a:r>
              <a:rPr lang="pl-PL" u="sng" dirty="0" err="1" smtClean="0"/>
              <a:t>is</a:t>
            </a:r>
            <a:r>
              <a:rPr lang="pl-PL" u="sng" dirty="0" smtClean="0"/>
              <a:t> </a:t>
            </a:r>
            <a:r>
              <a:rPr lang="pl-PL" u="sng" dirty="0" err="1" smtClean="0"/>
              <a:t>what</a:t>
            </a:r>
            <a:r>
              <a:rPr lang="pl-PL" u="sng" dirty="0" smtClean="0"/>
              <a:t> </a:t>
            </a:r>
            <a:r>
              <a:rPr lang="pl-PL" u="sng" dirty="0" err="1" smtClean="0"/>
              <a:t>the</a:t>
            </a:r>
            <a:r>
              <a:rPr lang="pl-PL" u="sng" dirty="0" smtClean="0"/>
              <a:t> Student </a:t>
            </a:r>
            <a:r>
              <a:rPr lang="pl-PL" u="sng" dirty="0" err="1" smtClean="0"/>
              <a:t>Council</a:t>
            </a:r>
            <a:r>
              <a:rPr lang="pl-PL" u="sng" dirty="0" smtClean="0"/>
              <a:t> </a:t>
            </a:r>
            <a:r>
              <a:rPr lang="pl-PL" u="sng" dirty="0" err="1" smtClean="0"/>
              <a:t>planned</a:t>
            </a:r>
            <a:r>
              <a:rPr lang="pl-PL" u="sng" dirty="0" smtClean="0"/>
              <a:t> to do: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/>
          </a:bodyPr>
          <a:lstStyle/>
          <a:p>
            <a:pPr lvl="0"/>
            <a:r>
              <a:rPr lang="pl-PL" sz="4400" dirty="0" err="1" smtClean="0"/>
              <a:t>Portuguese</a:t>
            </a:r>
            <a:r>
              <a:rPr lang="pl-PL" sz="4400" dirty="0" smtClean="0"/>
              <a:t> </a:t>
            </a:r>
            <a:r>
              <a:rPr lang="pl-PL" sz="4400" dirty="0" err="1" smtClean="0"/>
              <a:t>Language</a:t>
            </a:r>
            <a:r>
              <a:rPr lang="pl-PL" sz="4400" dirty="0" smtClean="0"/>
              <a:t> </a:t>
            </a:r>
            <a:r>
              <a:rPr lang="pl-PL" sz="4400" dirty="0" err="1" smtClean="0"/>
              <a:t>Survival</a:t>
            </a:r>
            <a:r>
              <a:rPr lang="pl-PL" sz="4400" dirty="0" smtClean="0"/>
              <a:t> Kit</a:t>
            </a:r>
          </a:p>
          <a:p>
            <a:pPr lvl="0"/>
            <a:r>
              <a:rPr lang="pl-PL" sz="4400" dirty="0" smtClean="0"/>
              <a:t>Quiz </a:t>
            </a:r>
            <a:r>
              <a:rPr lang="pl-PL" sz="4400" dirty="0" err="1" smtClean="0"/>
              <a:t>about</a:t>
            </a:r>
            <a:r>
              <a:rPr lang="pl-PL" sz="4400" dirty="0" smtClean="0"/>
              <a:t> </a:t>
            </a:r>
            <a:r>
              <a:rPr lang="pl-PL" sz="4400" dirty="0" smtClean="0"/>
              <a:t>Portugal</a:t>
            </a:r>
            <a:endParaRPr lang="pl-PL" sz="4400" dirty="0" smtClean="0"/>
          </a:p>
          <a:p>
            <a:pPr lvl="0"/>
            <a:r>
              <a:rPr lang="pl-PL" sz="4400" dirty="0" err="1" smtClean="0"/>
              <a:t>The</a:t>
            </a:r>
            <a:r>
              <a:rPr lang="pl-PL" sz="4400" dirty="0" smtClean="0"/>
              <a:t> </a:t>
            </a:r>
            <a:r>
              <a:rPr lang="pl-PL" sz="4400" dirty="0" err="1" smtClean="0"/>
              <a:t>colours</a:t>
            </a:r>
            <a:r>
              <a:rPr lang="pl-PL" sz="4400" dirty="0" smtClean="0"/>
              <a:t> of </a:t>
            </a:r>
            <a:r>
              <a:rPr lang="pl-PL" sz="4400" dirty="0" err="1" smtClean="0"/>
              <a:t>the</a:t>
            </a:r>
            <a:r>
              <a:rPr lang="pl-PL" sz="4400" dirty="0" smtClean="0"/>
              <a:t> </a:t>
            </a:r>
            <a:r>
              <a:rPr lang="pl-PL" sz="4400" dirty="0" err="1" smtClean="0"/>
              <a:t>Portuguese</a:t>
            </a:r>
            <a:r>
              <a:rPr lang="pl-PL" sz="4400" dirty="0" smtClean="0"/>
              <a:t> </a:t>
            </a:r>
            <a:r>
              <a:rPr lang="pl-PL" sz="4400" dirty="0" smtClean="0"/>
              <a:t>flag </a:t>
            </a:r>
            <a:r>
              <a:rPr lang="pl-PL" sz="4400" dirty="0" err="1" smtClean="0"/>
              <a:t>in</a:t>
            </a:r>
            <a:r>
              <a:rPr lang="pl-PL" sz="4400" dirty="0" smtClean="0"/>
              <a:t> </a:t>
            </a:r>
            <a:r>
              <a:rPr lang="pl-PL" sz="4400" dirty="0" err="1" smtClean="0"/>
              <a:t>our</a:t>
            </a:r>
            <a:r>
              <a:rPr lang="pl-PL" sz="4400" dirty="0" smtClean="0"/>
              <a:t> </a:t>
            </a:r>
            <a:r>
              <a:rPr lang="pl-PL" sz="4400" dirty="0" err="1" smtClean="0"/>
              <a:t>clothes-a</a:t>
            </a:r>
            <a:r>
              <a:rPr lang="pl-PL" sz="4400" dirty="0" smtClean="0"/>
              <a:t> </a:t>
            </a:r>
            <a:r>
              <a:rPr lang="pl-PL" sz="4400" dirty="0" err="1" smtClean="0"/>
              <a:t>school</a:t>
            </a:r>
            <a:r>
              <a:rPr lang="pl-PL" sz="4400" dirty="0" smtClean="0"/>
              <a:t> </a:t>
            </a:r>
            <a:r>
              <a:rPr lang="pl-PL" sz="4400" dirty="0" err="1" smtClean="0"/>
              <a:t>competition</a:t>
            </a:r>
            <a:endParaRPr lang="pl-PL" sz="4400" dirty="0" smtClean="0"/>
          </a:p>
          <a:p>
            <a:pPr lvl="0"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u="sng" dirty="0" smtClean="0"/>
              <a:t>Portugal- </a:t>
            </a:r>
            <a:r>
              <a:rPr lang="pl-PL" u="sng" dirty="0" err="1" smtClean="0"/>
              <a:t>questions</a:t>
            </a:r>
            <a:r>
              <a:rPr lang="pl-PL" u="sng" dirty="0" smtClean="0"/>
              <a:t> for </a:t>
            </a:r>
            <a:r>
              <a:rPr lang="pl-PL" u="sng" dirty="0" err="1" smtClean="0"/>
              <a:t>the</a:t>
            </a:r>
            <a:r>
              <a:rPr lang="pl-PL" u="sng" dirty="0" smtClean="0"/>
              <a:t> quiz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1. </a:t>
            </a:r>
            <a:r>
              <a:rPr lang="pl-PL" dirty="0" err="1" smtClean="0"/>
              <a:t>Geographical</a:t>
            </a:r>
            <a:r>
              <a:rPr lang="pl-PL" dirty="0" smtClean="0"/>
              <a:t> </a:t>
            </a:r>
            <a:r>
              <a:rPr lang="pl-PL" dirty="0" err="1" smtClean="0"/>
              <a:t>situation</a:t>
            </a:r>
            <a:endParaRPr lang="pl-PL" dirty="0" smtClean="0"/>
          </a:p>
          <a:p>
            <a:r>
              <a:rPr lang="pl-PL" dirty="0" smtClean="0"/>
              <a:t>2. </a:t>
            </a:r>
            <a:r>
              <a:rPr lang="pl-PL" dirty="0" err="1" smtClean="0"/>
              <a:t>The</a:t>
            </a:r>
            <a:r>
              <a:rPr lang="pl-PL" dirty="0" smtClean="0"/>
              <a:t> flag</a:t>
            </a:r>
          </a:p>
          <a:p>
            <a:r>
              <a:rPr lang="pl-PL" dirty="0" smtClean="0"/>
              <a:t>3.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capital </a:t>
            </a:r>
            <a:r>
              <a:rPr lang="pl-PL" dirty="0" err="1" smtClean="0"/>
              <a:t>famous</a:t>
            </a:r>
            <a:r>
              <a:rPr lang="pl-PL" dirty="0" smtClean="0"/>
              <a:t> for?</a:t>
            </a:r>
          </a:p>
          <a:p>
            <a:r>
              <a:rPr lang="pl-PL" dirty="0" smtClean="0"/>
              <a:t>4. </a:t>
            </a:r>
            <a:r>
              <a:rPr lang="pl-PL" dirty="0" err="1" smtClean="0"/>
              <a:t>Population</a:t>
            </a:r>
            <a:endParaRPr lang="pl-PL" dirty="0" smtClean="0"/>
          </a:p>
          <a:p>
            <a:r>
              <a:rPr lang="pl-PL" dirty="0" smtClean="0"/>
              <a:t>5. </a:t>
            </a:r>
            <a:r>
              <a:rPr lang="pl-PL" dirty="0" err="1" smtClean="0"/>
              <a:t>Currency</a:t>
            </a:r>
            <a:endParaRPr lang="pl-PL" dirty="0" smtClean="0"/>
          </a:p>
          <a:p>
            <a:r>
              <a:rPr lang="pl-PL" dirty="0" smtClean="0"/>
              <a:t>6.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islands</a:t>
            </a:r>
            <a:endParaRPr lang="pl-PL" dirty="0" smtClean="0"/>
          </a:p>
          <a:p>
            <a:r>
              <a:rPr lang="pl-PL" dirty="0" smtClean="0"/>
              <a:t>7.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cities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 smtClean="0"/>
              <a:t>8. </a:t>
            </a:r>
            <a:r>
              <a:rPr lang="pl-PL" dirty="0" smtClean="0"/>
              <a:t>Portugal and </a:t>
            </a:r>
            <a:r>
              <a:rPr lang="pl-PL" dirty="0" err="1" smtClean="0"/>
              <a:t>geographical</a:t>
            </a:r>
            <a:r>
              <a:rPr lang="pl-PL" dirty="0" smtClean="0"/>
              <a:t> </a:t>
            </a:r>
            <a:r>
              <a:rPr lang="pl-PL" dirty="0" err="1" smtClean="0"/>
              <a:t>disoveries</a:t>
            </a:r>
            <a:endParaRPr lang="pl-PL" dirty="0" smtClean="0"/>
          </a:p>
          <a:p>
            <a:r>
              <a:rPr lang="pl-PL" dirty="0" smtClean="0"/>
              <a:t>9. </a:t>
            </a:r>
            <a:r>
              <a:rPr lang="pl-PL" dirty="0" err="1" smtClean="0"/>
              <a:t>Poruguses</a:t>
            </a:r>
            <a:r>
              <a:rPr lang="pl-PL" dirty="0" smtClean="0"/>
              <a:t> </a:t>
            </a:r>
            <a:r>
              <a:rPr lang="pl-PL" dirty="0" err="1" smtClean="0"/>
              <a:t>cuisine</a:t>
            </a:r>
            <a:endParaRPr lang="pl-PL" dirty="0" smtClean="0"/>
          </a:p>
          <a:p>
            <a:r>
              <a:rPr lang="pl-PL" dirty="0" smtClean="0"/>
              <a:t>10.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worth</a:t>
            </a:r>
            <a:r>
              <a:rPr lang="pl-PL" dirty="0" smtClean="0"/>
              <a:t> </a:t>
            </a:r>
            <a:r>
              <a:rPr lang="pl-PL" dirty="0" err="1" smtClean="0"/>
              <a:t>seeing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Portugal? 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’ </a:t>
            </a:r>
            <a:r>
              <a:rPr lang="pl-PL" dirty="0" err="1" smtClean="0"/>
              <a:t>council</a:t>
            </a:r>
            <a:r>
              <a:rPr lang="pl-PL" dirty="0" smtClean="0"/>
              <a:t> </a:t>
            </a:r>
            <a:r>
              <a:rPr lang="pl-PL" dirty="0" err="1" smtClean="0"/>
              <a:t>board</a:t>
            </a:r>
            <a:endParaRPr lang="pl-PL" dirty="0"/>
          </a:p>
        </p:txBody>
      </p:sp>
      <p:pic>
        <p:nvPicPr>
          <p:cNvPr id="4" name="Symbol zastępczy zawartości 3" descr="DSC00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Portuguese</a:t>
            </a:r>
            <a:r>
              <a:rPr lang="pl-PL" sz="3200" dirty="0" smtClean="0"/>
              <a:t>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 </a:t>
            </a:r>
            <a:r>
              <a:rPr lang="pl-PL" sz="3200" dirty="0" err="1" smtClean="0"/>
              <a:t>Survival</a:t>
            </a:r>
            <a:r>
              <a:rPr lang="pl-PL" sz="3200" dirty="0" smtClean="0"/>
              <a:t> Kit</a:t>
            </a:r>
            <a:endParaRPr lang="pl-PL" sz="3200" dirty="0"/>
          </a:p>
        </p:txBody>
      </p:sp>
      <p:pic>
        <p:nvPicPr>
          <p:cNvPr id="4" name="Symbol zastępczy zawartości 3" descr="DSC00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Portuguese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Survival</a:t>
            </a:r>
            <a:r>
              <a:rPr lang="pl-PL" dirty="0" smtClean="0"/>
              <a:t> Kit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 </a:t>
            </a:r>
          </a:p>
          <a:p>
            <a:r>
              <a:rPr lang="pl-PL" sz="4000" dirty="0" smtClean="0"/>
              <a:t>Dzień dobry - </a:t>
            </a:r>
            <a:r>
              <a:rPr lang="pl-PL" sz="4000" b="1" dirty="0" smtClean="0"/>
              <a:t>Bom Dia</a:t>
            </a:r>
            <a:endParaRPr lang="pl-PL" sz="4000" dirty="0" smtClean="0"/>
          </a:p>
          <a:p>
            <a:r>
              <a:rPr lang="pl-PL" sz="4000" dirty="0" smtClean="0"/>
              <a:t>Do widzenia</a:t>
            </a:r>
            <a:r>
              <a:rPr lang="pl-PL" sz="4000" b="1" dirty="0" smtClean="0"/>
              <a:t> – </a:t>
            </a:r>
            <a:r>
              <a:rPr lang="pl-PL" sz="4000" b="1" dirty="0" err="1" smtClean="0"/>
              <a:t>Até</a:t>
            </a:r>
            <a:r>
              <a:rPr lang="pl-PL" sz="4000" b="1" dirty="0" smtClean="0"/>
              <a:t> logo</a:t>
            </a:r>
            <a:endParaRPr lang="pl-PL" sz="4000" dirty="0" smtClean="0"/>
          </a:p>
          <a:p>
            <a:r>
              <a:rPr lang="pl-PL" sz="4000" dirty="0" smtClean="0"/>
              <a:t>Proszę – </a:t>
            </a:r>
            <a:r>
              <a:rPr lang="pl-PL" sz="4000" b="1" dirty="0" smtClean="0"/>
              <a:t>De nada</a:t>
            </a:r>
            <a:endParaRPr lang="pl-PL" sz="4000" dirty="0" smtClean="0"/>
          </a:p>
          <a:p>
            <a:r>
              <a:rPr lang="pl-PL" sz="4000" dirty="0" smtClean="0"/>
              <a:t>Dziękuję – </a:t>
            </a:r>
            <a:r>
              <a:rPr lang="pl-PL" sz="4000" b="1" dirty="0" err="1" smtClean="0"/>
              <a:t>Obrigado</a:t>
            </a:r>
            <a:endParaRPr lang="pl-PL" sz="4000" dirty="0" smtClean="0"/>
          </a:p>
          <a:p>
            <a:r>
              <a:rPr lang="pl-PL" sz="4000" dirty="0" smtClean="0"/>
              <a:t>Tak – </a:t>
            </a:r>
            <a:r>
              <a:rPr lang="pl-PL" sz="4000" b="1" dirty="0" err="1" smtClean="0"/>
              <a:t>Então</a:t>
            </a:r>
            <a:endParaRPr lang="pl-PL" sz="4000" dirty="0" smtClean="0"/>
          </a:p>
          <a:p>
            <a:r>
              <a:rPr lang="pl-PL" sz="4000" dirty="0" smtClean="0"/>
              <a:t>Nie – </a:t>
            </a:r>
            <a:r>
              <a:rPr lang="pl-PL" sz="4000" b="1" dirty="0" err="1" smtClean="0"/>
              <a:t>Não</a:t>
            </a:r>
            <a:endParaRPr lang="pl-PL" sz="4000" dirty="0" smtClean="0"/>
          </a:p>
          <a:p>
            <a:r>
              <a:rPr lang="pl-PL" sz="4000" dirty="0" smtClean="0"/>
              <a:t>Przepraszam – </a:t>
            </a:r>
            <a:r>
              <a:rPr lang="pl-PL" sz="4000" b="1" dirty="0" smtClean="0"/>
              <a:t>Sinto </a:t>
            </a:r>
            <a:r>
              <a:rPr lang="pl-PL" sz="4000" b="1" dirty="0" err="1" smtClean="0"/>
              <a:t>muito</a:t>
            </a:r>
            <a:endParaRPr lang="pl-PL" sz="4000" dirty="0" smtClean="0"/>
          </a:p>
          <a:p>
            <a:r>
              <a:rPr lang="pl-PL" sz="4000" dirty="0" smtClean="0"/>
              <a:t>Mały – </a:t>
            </a:r>
            <a:r>
              <a:rPr lang="pl-PL" sz="4000" b="1" dirty="0" err="1" smtClean="0"/>
              <a:t>Pequeno</a:t>
            </a:r>
            <a:endParaRPr lang="pl-PL" sz="4000" dirty="0" smtClean="0"/>
          </a:p>
          <a:p>
            <a:r>
              <a:rPr lang="pl-PL" sz="4000" dirty="0" smtClean="0"/>
              <a:t>Duży – </a:t>
            </a:r>
            <a:r>
              <a:rPr lang="pl-PL" sz="4000" b="1" dirty="0" smtClean="0"/>
              <a:t>Grande</a:t>
            </a:r>
            <a:endParaRPr lang="pl-PL" sz="4000" dirty="0" smtClean="0"/>
          </a:p>
          <a:p>
            <a:r>
              <a:rPr lang="pl-PL" sz="4000" dirty="0" smtClean="0"/>
              <a:t>Jestem z Polski - </a:t>
            </a:r>
            <a:r>
              <a:rPr lang="pl-PL" sz="4000" b="1" dirty="0" smtClean="0"/>
              <a:t>Sou </a:t>
            </a:r>
            <a:r>
              <a:rPr lang="pl-PL" sz="4000" b="1" dirty="0" err="1" smtClean="0"/>
              <a:t>Polaco</a:t>
            </a:r>
            <a:endParaRPr lang="pl-PL" sz="4000" dirty="0" smtClean="0"/>
          </a:p>
          <a:p>
            <a:pPr>
              <a:buNone/>
            </a:pPr>
            <a:endParaRPr lang="pl-PL" sz="4000" dirty="0" smtClean="0"/>
          </a:p>
          <a:p>
            <a:endParaRPr lang="en-US" dirty="0" err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Quiz </a:t>
            </a:r>
            <a:r>
              <a:rPr lang="pl-PL" sz="3200" dirty="0" err="1" smtClean="0"/>
              <a:t>about</a:t>
            </a:r>
            <a:r>
              <a:rPr lang="pl-PL" sz="3200" dirty="0" smtClean="0"/>
              <a:t> Portugal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Primary</a:t>
            </a:r>
            <a:r>
              <a:rPr lang="pl-PL" sz="3200" dirty="0" smtClean="0"/>
              <a:t> </a:t>
            </a:r>
            <a:r>
              <a:rPr lang="pl-PL" sz="3200" dirty="0" err="1" smtClean="0"/>
              <a:t>School</a:t>
            </a:r>
            <a:endParaRPr lang="pl-PL" sz="3200" dirty="0"/>
          </a:p>
        </p:txBody>
      </p:sp>
      <p:pic>
        <p:nvPicPr>
          <p:cNvPr id="7" name="Symbol zastępczy zawartości 6" descr="DSC00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4c</a:t>
            </a:r>
            <a:endParaRPr lang="pl-PL" dirty="0"/>
          </a:p>
        </p:txBody>
      </p:sp>
      <p:pic>
        <p:nvPicPr>
          <p:cNvPr id="7" name="Symbol zastępczy zawartości 6" descr="DSC00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5a</a:t>
            </a:r>
            <a:endParaRPr lang="pl-PL" dirty="0"/>
          </a:p>
        </p:txBody>
      </p:sp>
      <p:pic>
        <p:nvPicPr>
          <p:cNvPr id="4" name="Symbol zastępczy zawartości 3" descr="DSC00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224" y="1600200"/>
            <a:ext cx="80535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B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106</Words>
  <Application>Microsoft Office PowerPoint</Application>
  <PresentationFormat>Pokaz na ekranie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Portuguese Day  at our school</vt:lpstr>
      <vt:lpstr>  Here is what the Student Council planned to do: </vt:lpstr>
      <vt:lpstr> Portugal- questions for the quiz   </vt:lpstr>
      <vt:lpstr>The students’ council board</vt:lpstr>
      <vt:lpstr>Portuguese Language Survival Kit</vt:lpstr>
      <vt:lpstr>Portuguese Language Survival Kit</vt:lpstr>
      <vt:lpstr>Quiz about Portugal in Primary School</vt:lpstr>
      <vt:lpstr>4c</vt:lpstr>
      <vt:lpstr>5a</vt:lpstr>
      <vt:lpstr>School Contest–  Portuguese national colours in our clothes</vt:lpstr>
      <vt:lpstr>The winners – 4b</vt:lpstr>
      <vt:lpstr>The winners– 4d</vt:lpstr>
      <vt:lpstr> Obrigado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niemiecki  w naszej szkole</dc:title>
  <dc:creator>biblioteka</dc:creator>
  <cp:lastModifiedBy>Gosia</cp:lastModifiedBy>
  <cp:revision>18</cp:revision>
  <dcterms:created xsi:type="dcterms:W3CDTF">2014-03-17T12:51:25Z</dcterms:created>
  <dcterms:modified xsi:type="dcterms:W3CDTF">2014-06-28T12:02:22Z</dcterms:modified>
</cp:coreProperties>
</file>